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2.xml" ContentType="application/vnd.openxmlformats-officedocument.presentationml.comments+xml"/>
  <Override PartName="/ppt/notesSlides/notesSlide9.xml" ContentType="application/vnd.openxmlformats-officedocument.presentationml.notesSlide+xml"/>
  <Override PartName="/ppt/comments/comment3.xml" ContentType="application/vnd.openxmlformats-officedocument.presentationml.comments+xml"/>
  <Override PartName="/ppt/notesSlides/notesSlide10.xml" ContentType="application/vnd.openxmlformats-officedocument.presentationml.notesSlide+xml"/>
  <Override PartName="/ppt/comments/comment4.xml" ContentType="application/vnd.openxmlformats-officedocument.presentationml.comments+xml"/>
  <Override PartName="/ppt/notesSlides/notesSlide11.xml" ContentType="application/vnd.openxmlformats-officedocument.presentationml.notesSlide+xml"/>
  <Override PartName="/ppt/comments/comment5.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6.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7.xml" ContentType="application/vnd.openxmlformats-officedocument.presentationml.comments+xml"/>
  <Override PartName="/ppt/notesSlides/notesSlide19.xml" ContentType="application/vnd.openxmlformats-officedocument.presentationml.notesSlide+xml"/>
  <Override PartName="/ppt/comments/comment8.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32"/>
  </p:notesMasterIdLst>
  <p:handoutMasterIdLst>
    <p:handoutMasterId r:id="rId33"/>
  </p:handoutMasterIdLst>
  <p:sldIdLst>
    <p:sldId id="313" r:id="rId5"/>
    <p:sldId id="314" r:id="rId6"/>
    <p:sldId id="324" r:id="rId7"/>
    <p:sldId id="295" r:id="rId8"/>
    <p:sldId id="296" r:id="rId9"/>
    <p:sldId id="290" r:id="rId10"/>
    <p:sldId id="327" r:id="rId11"/>
    <p:sldId id="330" r:id="rId12"/>
    <p:sldId id="331" r:id="rId13"/>
    <p:sldId id="328" r:id="rId14"/>
    <p:sldId id="325" r:id="rId15"/>
    <p:sldId id="332" r:id="rId16"/>
    <p:sldId id="337" r:id="rId17"/>
    <p:sldId id="336" r:id="rId18"/>
    <p:sldId id="291" r:id="rId19"/>
    <p:sldId id="334" r:id="rId20"/>
    <p:sldId id="335" r:id="rId21"/>
    <p:sldId id="339" r:id="rId22"/>
    <p:sldId id="340" r:id="rId23"/>
    <p:sldId id="338" r:id="rId24"/>
    <p:sldId id="333" r:id="rId25"/>
    <p:sldId id="329" r:id="rId26"/>
    <p:sldId id="326" r:id="rId27"/>
    <p:sldId id="297" r:id="rId28"/>
    <p:sldId id="317" r:id="rId29"/>
    <p:sldId id="316" r:id="rId30"/>
    <p:sldId id="287" r:id="rId31"/>
  </p:sldIdLst>
  <p:sldSz cx="12192000" cy="6858000"/>
  <p:notesSz cx="6858000" cy="9144000"/>
  <p:embeddedFontLst>
    <p:embeddedFont>
      <p:font typeface="Calibri" panose="020F0502020204030204" pitchFamily="34" charset="0"/>
      <p:regular r:id="rId34"/>
      <p:bold r:id="rId35"/>
      <p:italic r:id="rId36"/>
      <p:boldItalic r:id="rId37"/>
    </p:embeddedFont>
    <p:embeddedFont>
      <p:font typeface="Calibri Light" panose="020F0302020204030204" pitchFamily="34" charset="0"/>
      <p:regular r:id="rId38"/>
      <p:italic r:id="rId39"/>
    </p:embeddedFont>
    <p:embeddedFont>
      <p:font typeface="Muli" panose="02000503000000000000" pitchFamily="2" charset="77"/>
      <p:regular r:id="rId40"/>
      <p:bold r:id="rId41"/>
      <p:italic r:id="rId42"/>
      <p:boldItalic r:id="rId43"/>
    </p:embeddedFont>
    <p:embeddedFont>
      <p:font typeface="Muli Black" pitchFamily="2" charset="77"/>
      <p:bold r:id="rId44"/>
      <p:italic r:id="rId45"/>
      <p:boldItalic r:id="rId46"/>
    </p:embeddedFont>
    <p:embeddedFont>
      <p:font typeface="Muli ExtraBold" pitchFamily="2" charset="77"/>
      <p:bold r:id="rId47"/>
      <p:italic r:id="rId48"/>
      <p:boldItalic r:id="rId49"/>
    </p:embeddedFont>
    <p:embeddedFont>
      <p:font typeface="Muli Light" panose="02000503040000020004" pitchFamily="2" charset="0"/>
      <p:regular r:id="rId50"/>
      <p:italic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ian Rodrigue" initials="BR" lastIdx="17" clrIdx="0">
    <p:extLst>
      <p:ext uri="{19B8F6BF-5375-455C-9EA6-DF929625EA0E}">
        <p15:presenceInfo xmlns:p15="http://schemas.microsoft.com/office/powerpoint/2012/main" userId="S::brian.rodrigue@excella.com::6bb81971-edae-4765-bc16-10f4cd641ccc" providerId="AD"/>
      </p:ext>
    </p:extLst>
  </p:cmAuthor>
  <p:cmAuthor id="2" name="Dan Petersen" initials="DP" lastIdx="2" clrIdx="1">
    <p:extLst>
      <p:ext uri="{19B8F6BF-5375-455C-9EA6-DF929625EA0E}">
        <p15:presenceInfo xmlns:p15="http://schemas.microsoft.com/office/powerpoint/2012/main" userId="S::dan.petersen@excella.com::e4a4bcab-f285-4983-80a9-c975c449c17b" providerId="AD"/>
      </p:ext>
    </p:extLst>
  </p:cmAuthor>
  <p:cmAuthor id="3" name="Prema Roman" initials="PR" lastIdx="2" clrIdx="2">
    <p:extLst>
      <p:ext uri="{19B8F6BF-5375-455C-9EA6-DF929625EA0E}">
        <p15:presenceInfo xmlns:p15="http://schemas.microsoft.com/office/powerpoint/2012/main" userId="S::prema.roman@excella.com::24c88db5-7480-41bb-9323-f7ba72b02441" providerId="AD"/>
      </p:ext>
    </p:extLst>
  </p:cmAuthor>
  <p:cmAuthor id="4" name="Josef Hapli" initials="JH" lastIdx="1" clrIdx="3">
    <p:extLst>
      <p:ext uri="{19B8F6BF-5375-455C-9EA6-DF929625EA0E}">
        <p15:presenceInfo xmlns:p15="http://schemas.microsoft.com/office/powerpoint/2012/main" userId="S::josef.hapli@excella.com::7331bde7-2919-4656-843e-e8a9cc833f9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1E8E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D4F7E3-C548-4F5C-AE4A-8C876617D69F}" v="1173" dt="2020-10-02T14:06:23.561"/>
    <p1510:client id="{3B01DE20-E702-C6FE-0028-6FFF9CB98646}" v="54" dt="2020-10-02T14:04:05.483"/>
    <p1510:client id="{3E0A8150-E16B-A5B3-DC9D-F4791E103FA6}" v="787" dt="2020-10-01T20:48:35.742"/>
    <p1510:client id="{4245B46E-D75A-C0A4-D752-9009308B48DF}" v="74" dt="2020-10-02T14:04:51.973"/>
    <p1510:client id="{49E77606-395B-FFBF-DF98-5A972F419E64}" v="2299" dt="2020-10-01T23:52:40.854"/>
    <p1510:client id="{60F5A25E-2A36-F34A-FED8-E98B766C19D9}" v="948" dt="2020-10-02T13:13:09.975"/>
    <p1510:client id="{859E40EF-99AA-6384-2902-BAF5FE63680D}" v="497" dt="2020-10-01T17:38:54.713"/>
    <p1510:client id="{9305722B-4D03-4717-9D4E-FF901994F6B5}" v="1" dt="2020-10-01T20:15:03.879"/>
    <p1510:client id="{9518C963-8889-54EA-CFA5-CF86564A5099}" v="1305" dt="2020-10-01T20:35:43.380"/>
    <p1510:client id="{9647FA5D-9945-4392-8F6C-C9D206D39877}" v="51" dt="2020-10-01T16:08:14.223"/>
    <p1510:client id="{9852ECBD-5412-BCBD-8E10-5511233F4B45}" v="353" dt="2020-10-01T19:20:19.120"/>
    <p1510:client id="{99856DCA-AF3F-7FD4-F4FB-037C09FE3A35}" v="170" dt="2020-10-02T13:51:22.118"/>
    <p1510:client id="{B5588E2E-DE4D-27B4-7419-FD9C3BC683D7}" v="165" dt="2020-10-02T00:27:20.812"/>
    <p1510:client id="{B9EDFE22-F086-594C-D494-9536F5AA76C1}" v="75" dt="2020-10-02T00:30:12.231"/>
    <p1510:client id="{BCCB1F8E-DC6C-348B-AD97-4E363DED8D93}" v="20" dt="2020-10-01T18:30:49.672"/>
    <p1510:client id="{BF6B5660-EA6F-38D6-76AF-5C16434A7507}" v="60" dt="2020-10-02T00:29:59.388"/>
    <p1510:client id="{DCD7320B-2712-8EAA-742F-6264D69C4C56}" v="513" dt="2020-10-02T12:28:46.035"/>
    <p1510:client id="{E9B1712B-FCDB-8E7C-5C14-B76755E3B42E}" v="39" dt="2020-10-02T14:05:40.485"/>
    <p1510:client id="{FE1BDDC9-0263-4B6B-9E5D-B2D3DA4C3683}" v="372" dt="2020-10-01T19:06:49.5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528" y="17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6.fntdata"/><Relationship Id="rId21" Type="http://schemas.openxmlformats.org/officeDocument/2006/relationships/slide" Target="slides/slide17.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presProps" Target="pres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font" Target="fonts/font18.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6.xml"/><Relationship Id="rId41" Type="http://schemas.openxmlformats.org/officeDocument/2006/relationships/font" Target="fonts/font8.fntdata"/><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3.fntdata"/><Relationship Id="rId49" Type="http://schemas.openxmlformats.org/officeDocument/2006/relationships/font" Target="fonts/font16.fntdata"/><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11.fntdata"/><Relationship Id="rId52"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0-02T00:45:04.427" idx="12">
    <p:pos x="10" y="10"/>
    <p:text>Did we just want to talk to the differences or did we want to include them in writing on the slide?</p:text>
    <p:extLst>
      <p:ext uri="{C676402C-5697-4E1C-873F-D02D1690AC5C}">
        <p15:threadingInfo xmlns:p15="http://schemas.microsoft.com/office/powerpoint/2012/main" timeZoneBias="240"/>
      </p:ext>
    </p:extLst>
  </p:cm>
  <p:cm authorId="4" dt="2020-10-02T05:28:46.035" idx="1">
    <p:pos x="10" y="106"/>
    <p:text>I think slide #12 can serve this purpose AND we can talk to it</p:text>
    <p:extLst>
      <p:ext uri="{C676402C-5697-4E1C-873F-D02D1690AC5C}">
        <p15:threadingInfo xmlns:p15="http://schemas.microsoft.com/office/powerpoint/2012/main" timeZoneBias="420">
          <p15:parentCm authorId="1" idx="12"/>
        </p15:threadingInfo>
      </p:ext>
    </p:extLst>
  </p:cm>
  <p:cm authorId="1" dt="2020-10-02T08:47:13.450" idx="15">
    <p:pos x="10" y="202"/>
    <p:text>I thought that this would do a quick intro to show how easy it is to make false bills using simple tools.  I also want to introduce our matching concept at a high level before giving an overview of the process on slide 9.</p:text>
    <p:extLst>
      <p:ext uri="{C676402C-5697-4E1C-873F-D02D1690AC5C}">
        <p15:threadingInfo xmlns:p15="http://schemas.microsoft.com/office/powerpoint/2012/main" timeZoneBias="240">
          <p15:parentCm authorId="1" idx="12"/>
        </p15:threadingInfo>
      </p:ext>
    </p:extLst>
  </p:cm>
  <p:cm authorId="1" dt="2020-10-02T09:28:52.731" idx="17">
    <p:pos x="6709" y="298"/>
    <p:text>Should we update the title to focus on how easy to modify the document?</p:text>
    <p:extLst>
      <p:ext uri="{C676402C-5697-4E1C-873F-D02D1690AC5C}">
        <p15:threadingInfo xmlns:p15="http://schemas.microsoft.com/office/powerpoint/2012/main" timeZoneBias="240"/>
      </p:ext>
    </p:extLst>
  </p:cm>
  <p:cm authorId="3" dt="2020-10-02T06:29:09.106" idx="2">
    <p:pos x="106" y="106"/>
    <p:text>Simple to fake documents
</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10-02T01:27:16.742" idx="13">
    <p:pos x="10" y="10"/>
    <p:text>Need DS feedback on NLP section from DS</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10-01T15:14:43.715" idx="6">
    <p:pos x="10" y="10"/>
    <p:text>Brian to create new slide with technical overview for this type of work DOC -&gt; OCR -&gt; TEXT -&gt; NLP -&gt; Relationships</p:text>
    <p:extLst>
      <p:ext uri="{C676402C-5697-4E1C-873F-D02D1690AC5C}">
        <p15:threadingInfo xmlns:p15="http://schemas.microsoft.com/office/powerpoint/2012/main" timeZoneBias="240"/>
      </p:ext>
    </p:extLst>
  </p:cm>
  <p:cm authorId="1" dt="2020-10-02T01:34:28.894" idx="14">
    <p:pos x="10" y="106"/>
    <p:text>Created Slide 9, can we eliminate this?</p:text>
    <p:extLst>
      <p:ext uri="{C676402C-5697-4E1C-873F-D02D1690AC5C}">
        <p15:threadingInfo xmlns:p15="http://schemas.microsoft.com/office/powerpoint/2012/main" timeZoneBias="240">
          <p15:parentCm authorId="1" idx="6"/>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10-01T15:23:27.821" idx="7">
    <p:pos x="7280" y="486"/>
    <p:text>Update wording, we need to stop using the word SCAM</p:text>
    <p:extLst>
      <p:ext uri="{C676402C-5697-4E1C-873F-D02D1690AC5C}">
        <p15:threadingInfo xmlns:p15="http://schemas.microsoft.com/office/powerpoint/2012/main" timeZoneBias="240"/>
      </p:ext>
    </p:extLst>
  </p:cm>
  <p:cm authorId="1" dt="2020-10-01T15:24:36.748" idx="8">
    <p:pos x="7280" y="582"/>
    <p:text>Instead talk about engineering specific cases to test the ability of the model to derive connections given specific data changes.</p:text>
    <p:extLst>
      <p:ext uri="{C676402C-5697-4E1C-873F-D02D1690AC5C}">
        <p15:threadingInfo xmlns:p15="http://schemas.microsoft.com/office/powerpoint/2012/main" timeZoneBias="240">
          <p15:parentCm authorId="1" idx="7"/>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20-10-01T15:39:36.562" idx="1">
    <p:pos x="10" y="10"/>
    <p:text>Cosine similarity is a global measure, it uses the overall document representation vector to find similarity between a given doc-doc pair.   As such, it does not flag on a specific field, only the overall document similarity.
Specific fields (such as name, account number, etc...) could be targeted in an 'expert'-driven approach, leveraging expert knowledge of what the various parts of a given base document ought to behave like across the corpus.  We did not specifically do this (at least, not that I am aware of), but it might turn out to be the better approach given time for appropriate development.  
</p:text>
    <p:extLst>
      <p:ext uri="{C676402C-5697-4E1C-873F-D02D1690AC5C}">
        <p15:threadingInfo xmlns:p15="http://schemas.microsoft.com/office/powerpoint/2012/main" timeZoneBias="4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2" dt="2020-10-01T15:45:59.729" idx="2">
    <p:pos x="10" y="10"/>
    <p:text>It is possible to get a perfect recall score if you simply label all data as the target class.  Of course, this is not helpful at all.  Typically, we talk of a tradeoff between precision (fraction of flagged data that is in the target class) and recall (fraction of target data that was flagged).  In this case, we were able to get good recall without catching too much junk.
</p:text>
    <p:extLst>
      <p:ext uri="{C676402C-5697-4E1C-873F-D02D1690AC5C}">
        <p15:threadingInfo xmlns:p15="http://schemas.microsoft.com/office/powerpoint/2012/main" timeZoneBias="42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3" dt="2020-10-01T17:13:04.676" idx="1">
    <p:pos x="10" y="10"/>
    <p:text>take this slide out since we are not doing a demo
</p:text>
    <p:extLst>
      <p:ext uri="{C676402C-5697-4E1C-873F-D02D1690AC5C}">
        <p15:threadingInfo xmlns:p15="http://schemas.microsoft.com/office/powerpoint/2012/main" timeZoneBias="420"/>
      </p:ext>
    </p:extLst>
  </p:cm>
  <p:cm authorId="1" dt="2020-10-02T08:48:16.996" idx="16">
    <p:pos x="10" y="106"/>
    <p:text>Are we still adding Bryan's images of matching?  If not, then we may still need a brief demo.</p:text>
    <p:extLst>
      <p:ext uri="{C676402C-5697-4E1C-873F-D02D1690AC5C}">
        <p15:threadingInfo xmlns:p15="http://schemas.microsoft.com/office/powerpoint/2012/main" timeZoneBias="240">
          <p15:parentCm authorId="3" idx="1"/>
        </p15:threadingInfo>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0-10-01T15:27:31.144" idx="9">
    <p:pos x="7126" y="827"/>
    <p:text>Pull top items from Backlog (specifically testing card) to improve potential matches or internal consistencies on the bill</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4BE062-08F0-4CBB-B205-1BBAB8276CE2}"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47E9F416-7B4F-429D-8DCD-7EEFBE8C7F11}">
      <dgm:prSet phldrT="[Text]" phldr="0"/>
      <dgm:spPr/>
      <dgm:t>
        <a:bodyPr/>
        <a:lstStyle/>
        <a:p>
          <a:pPr rtl="0"/>
          <a:r>
            <a:rPr lang="en-US" b="1" i="0" u="none" strike="noStrike" cap="none" baseline="0" noProof="0">
              <a:solidFill>
                <a:schemeClr val="tx1"/>
              </a:solidFill>
              <a:latin typeface="Calibri Light"/>
              <a:cs typeface="Calibri Light"/>
            </a:rPr>
            <a:t>Discovery</a:t>
          </a:r>
        </a:p>
      </dgm:t>
    </dgm:pt>
    <dgm:pt modelId="{8E9415DE-1586-4D9B-8DEE-26F7FD75110F}" type="parTrans" cxnId="{3B9CF0E5-AD15-462D-9F55-FA5287776FC9}">
      <dgm:prSet/>
      <dgm:spPr/>
      <dgm:t>
        <a:bodyPr/>
        <a:lstStyle/>
        <a:p>
          <a:endParaRPr lang="en-US"/>
        </a:p>
      </dgm:t>
    </dgm:pt>
    <dgm:pt modelId="{2A0052E6-F2D2-4D27-9D34-1C21AD3E7B5A}" type="sibTrans" cxnId="{3B9CF0E5-AD15-462D-9F55-FA5287776FC9}">
      <dgm:prSet/>
      <dgm:spPr/>
      <dgm:t>
        <a:bodyPr/>
        <a:lstStyle/>
        <a:p>
          <a:endParaRPr lang="en-US"/>
        </a:p>
      </dgm:t>
    </dgm:pt>
    <dgm:pt modelId="{6C92157B-618A-48E4-B6EA-F0709280A1AB}">
      <dgm:prSet phldrT="[Text]" phldr="0"/>
      <dgm:spPr/>
      <dgm:t>
        <a:bodyPr/>
        <a:lstStyle/>
        <a:p>
          <a:pPr rtl="0"/>
          <a:r>
            <a:rPr lang="en-US">
              <a:latin typeface="Calibri Light" panose="020F0302020204030204"/>
            </a:rPr>
            <a:t>Gather sample documents for analysis</a:t>
          </a:r>
          <a:endParaRPr lang="en-US"/>
        </a:p>
      </dgm:t>
    </dgm:pt>
    <dgm:pt modelId="{37C8A2F3-A6F0-429F-993D-1D2A022FADD7}" type="parTrans" cxnId="{211B3B03-B5CB-42E1-9C2B-2391CA1EE239}">
      <dgm:prSet/>
      <dgm:spPr/>
      <dgm:t>
        <a:bodyPr/>
        <a:lstStyle/>
        <a:p>
          <a:endParaRPr lang="en-US"/>
        </a:p>
      </dgm:t>
    </dgm:pt>
    <dgm:pt modelId="{E110661B-3FF5-4476-96E7-3BE26EB91D6A}" type="sibTrans" cxnId="{211B3B03-B5CB-42E1-9C2B-2391CA1EE239}">
      <dgm:prSet/>
      <dgm:spPr/>
      <dgm:t>
        <a:bodyPr/>
        <a:lstStyle/>
        <a:p>
          <a:endParaRPr lang="en-US"/>
        </a:p>
      </dgm:t>
    </dgm:pt>
    <dgm:pt modelId="{3E0694AC-EBA2-4EA5-BAD3-08D70662BB06}">
      <dgm:prSet phldrT="[Text]" phldr="0"/>
      <dgm:spPr/>
      <dgm:t>
        <a:bodyPr/>
        <a:lstStyle/>
        <a:p>
          <a:pPr rtl="0"/>
          <a:r>
            <a:rPr lang="en-US" b="1">
              <a:solidFill>
                <a:schemeClr val="tx1"/>
              </a:solidFill>
              <a:latin typeface="Calibri Light" panose="020F0302020204030204"/>
            </a:rPr>
            <a:t>Extraction</a:t>
          </a:r>
          <a:endParaRPr lang="en-US" b="1">
            <a:solidFill>
              <a:schemeClr val="tx1"/>
            </a:solidFill>
          </a:endParaRPr>
        </a:p>
      </dgm:t>
    </dgm:pt>
    <dgm:pt modelId="{46ED7BF0-0B68-460C-A108-D7AA71853EA2}" type="parTrans" cxnId="{23802598-0B6A-4F36-9864-499DE359575C}">
      <dgm:prSet/>
      <dgm:spPr/>
      <dgm:t>
        <a:bodyPr/>
        <a:lstStyle/>
        <a:p>
          <a:endParaRPr lang="en-US"/>
        </a:p>
      </dgm:t>
    </dgm:pt>
    <dgm:pt modelId="{799EBC10-7642-43CC-BF12-6F386050F1A6}" type="sibTrans" cxnId="{23802598-0B6A-4F36-9864-499DE359575C}">
      <dgm:prSet/>
      <dgm:spPr/>
      <dgm:t>
        <a:bodyPr/>
        <a:lstStyle/>
        <a:p>
          <a:endParaRPr lang="en-US"/>
        </a:p>
      </dgm:t>
    </dgm:pt>
    <dgm:pt modelId="{40AD09E8-5D41-4802-A958-01EC408C441C}">
      <dgm:prSet phldrT="[Text]" phldr="0"/>
      <dgm:spPr/>
      <dgm:t>
        <a:bodyPr/>
        <a:lstStyle/>
        <a:p>
          <a:pPr rtl="0"/>
          <a:r>
            <a:rPr lang="en-US">
              <a:latin typeface="Calibri Light" panose="020F0302020204030204"/>
            </a:rPr>
            <a:t>Direct text scraping or image OCR, depending on file type</a:t>
          </a:r>
          <a:endParaRPr lang="en-US"/>
        </a:p>
      </dgm:t>
    </dgm:pt>
    <dgm:pt modelId="{649247CF-599D-493F-98F7-DB87D8504173}" type="parTrans" cxnId="{29E00919-16F5-4B71-AFF4-911B11E1652D}">
      <dgm:prSet/>
      <dgm:spPr/>
      <dgm:t>
        <a:bodyPr/>
        <a:lstStyle/>
        <a:p>
          <a:endParaRPr lang="en-US"/>
        </a:p>
      </dgm:t>
    </dgm:pt>
    <dgm:pt modelId="{4BC53314-4503-4E2D-A27C-98B516D75571}" type="sibTrans" cxnId="{29E00919-16F5-4B71-AFF4-911B11E1652D}">
      <dgm:prSet/>
      <dgm:spPr/>
      <dgm:t>
        <a:bodyPr/>
        <a:lstStyle/>
        <a:p>
          <a:endParaRPr lang="en-US"/>
        </a:p>
      </dgm:t>
    </dgm:pt>
    <dgm:pt modelId="{26CC1F82-7FD6-4966-B9E4-C5DF9FF71A2C}">
      <dgm:prSet phldrT="[Text]" phldr="0"/>
      <dgm:spPr/>
      <dgm:t>
        <a:bodyPr/>
        <a:lstStyle/>
        <a:p>
          <a:pPr rtl="0"/>
          <a:r>
            <a:rPr lang="en-US" b="1">
              <a:solidFill>
                <a:schemeClr val="tx1"/>
              </a:solidFill>
              <a:latin typeface="Calibri Light" panose="020F0302020204030204"/>
            </a:rPr>
            <a:t>Tag &amp; Clean</a:t>
          </a:r>
          <a:r>
            <a:rPr lang="en-US">
              <a:solidFill>
                <a:schemeClr val="tx1"/>
              </a:solidFill>
              <a:latin typeface="Calibri Light" panose="020F0302020204030204"/>
            </a:rPr>
            <a:t> </a:t>
          </a:r>
          <a:endParaRPr lang="en-US">
            <a:solidFill>
              <a:schemeClr val="tx1"/>
            </a:solidFill>
          </a:endParaRPr>
        </a:p>
      </dgm:t>
    </dgm:pt>
    <dgm:pt modelId="{42F2A04C-66D0-46D3-9AA7-CED745FA8159}" type="parTrans" cxnId="{50B8A959-C6F2-40EC-8F1C-94706D434A77}">
      <dgm:prSet/>
      <dgm:spPr/>
      <dgm:t>
        <a:bodyPr/>
        <a:lstStyle/>
        <a:p>
          <a:endParaRPr lang="en-US"/>
        </a:p>
      </dgm:t>
    </dgm:pt>
    <dgm:pt modelId="{8CA5C8FC-374D-4A91-AD0B-C741124597A4}" type="sibTrans" cxnId="{50B8A959-C6F2-40EC-8F1C-94706D434A77}">
      <dgm:prSet/>
      <dgm:spPr/>
      <dgm:t>
        <a:bodyPr/>
        <a:lstStyle/>
        <a:p>
          <a:endParaRPr lang="en-US"/>
        </a:p>
      </dgm:t>
    </dgm:pt>
    <dgm:pt modelId="{BEA3C70C-B43D-4E9B-978A-BF98E292B8AE}">
      <dgm:prSet phldrT="[Text]" phldr="0"/>
      <dgm:spPr/>
      <dgm:t>
        <a:bodyPr/>
        <a:lstStyle/>
        <a:p>
          <a:pPr rtl="0"/>
          <a:r>
            <a:rPr lang="en-US">
              <a:latin typeface="Calibri Light" panose="020F0302020204030204"/>
            </a:rPr>
            <a:t> Lowercasing, lemmatization, stop word removal</a:t>
          </a:r>
        </a:p>
      </dgm:t>
    </dgm:pt>
    <dgm:pt modelId="{0D4E3659-EFCA-4512-90AC-7A07156FC591}" type="parTrans" cxnId="{209EE2BA-0CA3-4B88-A8C1-90C702C62865}">
      <dgm:prSet/>
      <dgm:spPr/>
      <dgm:t>
        <a:bodyPr/>
        <a:lstStyle/>
        <a:p>
          <a:endParaRPr lang="en-US"/>
        </a:p>
      </dgm:t>
    </dgm:pt>
    <dgm:pt modelId="{DA989C89-9926-4CEE-8C71-9A9DBD0EF8FF}" type="sibTrans" cxnId="{209EE2BA-0CA3-4B88-A8C1-90C702C62865}">
      <dgm:prSet/>
      <dgm:spPr/>
      <dgm:t>
        <a:bodyPr/>
        <a:lstStyle/>
        <a:p>
          <a:endParaRPr lang="en-US"/>
        </a:p>
      </dgm:t>
    </dgm:pt>
    <dgm:pt modelId="{91BAE153-25B9-4630-9D9A-8CD68C16B294}">
      <dgm:prSet phldr="0"/>
      <dgm:spPr/>
      <dgm:t>
        <a:bodyPr/>
        <a:lstStyle/>
        <a:p>
          <a:pPr rtl="0"/>
          <a:r>
            <a:rPr lang="en-US" b="1">
              <a:solidFill>
                <a:schemeClr val="tx1"/>
              </a:solidFill>
              <a:latin typeface="Calibri Light" panose="020F0302020204030204"/>
            </a:rPr>
            <a:t>NLP</a:t>
          </a:r>
        </a:p>
      </dgm:t>
    </dgm:pt>
    <dgm:pt modelId="{83CB1F67-D810-4560-91CC-2C7A7AD6EEBA}" type="parTrans" cxnId="{E5EEC847-0232-4EEE-B2A3-BEEF9FF32D0A}">
      <dgm:prSet/>
      <dgm:spPr/>
      <dgm:t>
        <a:bodyPr/>
        <a:lstStyle/>
        <a:p>
          <a:endParaRPr lang="en-US"/>
        </a:p>
      </dgm:t>
    </dgm:pt>
    <dgm:pt modelId="{C6422FD7-957D-43DC-A98D-5F4CE265146C}" type="sibTrans" cxnId="{E5EEC847-0232-4EEE-B2A3-BEEF9FF32D0A}">
      <dgm:prSet/>
      <dgm:spPr/>
      <dgm:t>
        <a:bodyPr/>
        <a:lstStyle/>
        <a:p>
          <a:endParaRPr lang="en-US"/>
        </a:p>
      </dgm:t>
    </dgm:pt>
    <dgm:pt modelId="{FCFBF379-645F-490E-A790-67972E919259}">
      <dgm:prSet phldr="0"/>
      <dgm:spPr/>
      <dgm:t>
        <a:bodyPr/>
        <a:lstStyle/>
        <a:p>
          <a:pPr rtl="0"/>
          <a:r>
            <a:rPr lang="en-US">
              <a:latin typeface="Calibri Light" panose="020F0302020204030204"/>
            </a:rPr>
            <a:t> Word tokenization, TF-IDF document vectorization</a:t>
          </a:r>
        </a:p>
      </dgm:t>
    </dgm:pt>
    <dgm:pt modelId="{410EF179-DF61-43ED-9236-05C2EA8A1BB4}" type="parTrans" cxnId="{6403036A-FBAE-4537-90A3-32537B489F11}">
      <dgm:prSet/>
      <dgm:spPr/>
      <dgm:t>
        <a:bodyPr/>
        <a:lstStyle/>
        <a:p>
          <a:endParaRPr lang="en-US"/>
        </a:p>
      </dgm:t>
    </dgm:pt>
    <dgm:pt modelId="{1C47149A-1C17-4FD8-AC0C-03237AEE8CFE}" type="sibTrans" cxnId="{6403036A-FBAE-4537-90A3-32537B489F11}">
      <dgm:prSet/>
      <dgm:spPr/>
      <dgm:t>
        <a:bodyPr/>
        <a:lstStyle/>
        <a:p>
          <a:endParaRPr lang="en-US"/>
        </a:p>
      </dgm:t>
    </dgm:pt>
    <dgm:pt modelId="{381EDCEE-77EA-465B-98DA-3A40D66AEA93}">
      <dgm:prSet phldr="0"/>
      <dgm:spPr/>
      <dgm:t>
        <a:bodyPr/>
        <a:lstStyle/>
        <a:p>
          <a:pPr rtl="0"/>
          <a:r>
            <a:rPr lang="en-US" b="1">
              <a:solidFill>
                <a:schemeClr val="tx1"/>
              </a:solidFill>
              <a:latin typeface="Calibri Light" panose="020F0302020204030204"/>
            </a:rPr>
            <a:t>Relationships</a:t>
          </a:r>
        </a:p>
      </dgm:t>
    </dgm:pt>
    <dgm:pt modelId="{F42EBF4D-3898-47C8-92FB-E1EB8CC9169C}" type="parTrans" cxnId="{D2E9210F-563E-4F51-8E5C-A210A49BBAEA}">
      <dgm:prSet/>
      <dgm:spPr/>
      <dgm:t>
        <a:bodyPr/>
        <a:lstStyle/>
        <a:p>
          <a:endParaRPr lang="en-US"/>
        </a:p>
      </dgm:t>
    </dgm:pt>
    <dgm:pt modelId="{222C2BA0-5FD8-4A42-BBF5-E4AFBA40FEFB}" type="sibTrans" cxnId="{D2E9210F-563E-4F51-8E5C-A210A49BBAEA}">
      <dgm:prSet/>
      <dgm:spPr/>
      <dgm:t>
        <a:bodyPr/>
        <a:lstStyle/>
        <a:p>
          <a:endParaRPr lang="en-US"/>
        </a:p>
      </dgm:t>
    </dgm:pt>
    <dgm:pt modelId="{1A3E0E1B-5D6E-44E0-86DA-46DDCD2A3D8B}">
      <dgm:prSet phldr="0"/>
      <dgm:spPr/>
      <dgm:t>
        <a:bodyPr/>
        <a:lstStyle/>
        <a:p>
          <a:pPr rtl="0"/>
          <a:r>
            <a:rPr lang="en-US">
              <a:latin typeface="Calibri Light" panose="020F0302020204030204"/>
            </a:rPr>
            <a:t> Document-document matrix, cosine similarity</a:t>
          </a:r>
          <a:endParaRPr lang="en-US"/>
        </a:p>
      </dgm:t>
    </dgm:pt>
    <dgm:pt modelId="{8ABDCA59-2CB8-4A89-AD53-023E7CE1DE25}" type="parTrans" cxnId="{CF4E036B-2A4F-4EBC-8F1E-880E7F205697}">
      <dgm:prSet/>
      <dgm:spPr/>
      <dgm:t>
        <a:bodyPr/>
        <a:lstStyle/>
        <a:p>
          <a:endParaRPr lang="en-US"/>
        </a:p>
      </dgm:t>
    </dgm:pt>
    <dgm:pt modelId="{2617ED77-7211-4C61-AF02-CC42E07D99E9}" type="sibTrans" cxnId="{CF4E036B-2A4F-4EBC-8F1E-880E7F205697}">
      <dgm:prSet/>
      <dgm:spPr/>
      <dgm:t>
        <a:bodyPr/>
        <a:lstStyle/>
        <a:p>
          <a:endParaRPr lang="en-US"/>
        </a:p>
      </dgm:t>
    </dgm:pt>
    <dgm:pt modelId="{A0FEF554-1296-4F08-90DE-EEB9A932688B}" type="pres">
      <dgm:prSet presAssocID="{0C4BE062-08F0-4CBB-B205-1BBAB8276CE2}" presName="linearFlow" presStyleCnt="0">
        <dgm:presLayoutVars>
          <dgm:dir/>
          <dgm:animLvl val="lvl"/>
          <dgm:resizeHandles val="exact"/>
        </dgm:presLayoutVars>
      </dgm:prSet>
      <dgm:spPr/>
    </dgm:pt>
    <dgm:pt modelId="{23D35489-772D-4018-8FD7-3A9DB5012D86}" type="pres">
      <dgm:prSet presAssocID="{47E9F416-7B4F-429D-8DCD-7EEFBE8C7F11}" presName="composite" presStyleCnt="0"/>
      <dgm:spPr/>
    </dgm:pt>
    <dgm:pt modelId="{61184EAF-1BFC-4069-BAB1-14DFBCBBEFD1}" type="pres">
      <dgm:prSet presAssocID="{47E9F416-7B4F-429D-8DCD-7EEFBE8C7F11}" presName="parTx" presStyleLbl="node1" presStyleIdx="0" presStyleCnt="5">
        <dgm:presLayoutVars>
          <dgm:chMax val="0"/>
          <dgm:chPref val="0"/>
          <dgm:bulletEnabled val="1"/>
        </dgm:presLayoutVars>
      </dgm:prSet>
      <dgm:spPr/>
    </dgm:pt>
    <dgm:pt modelId="{0C0BC915-E85C-48F0-8D74-C9646A919821}" type="pres">
      <dgm:prSet presAssocID="{47E9F416-7B4F-429D-8DCD-7EEFBE8C7F11}" presName="parSh" presStyleLbl="node1" presStyleIdx="0" presStyleCnt="5"/>
      <dgm:spPr/>
    </dgm:pt>
    <dgm:pt modelId="{74E0A8DF-0B5B-4430-9AAA-83C5392E9340}" type="pres">
      <dgm:prSet presAssocID="{47E9F416-7B4F-429D-8DCD-7EEFBE8C7F11}" presName="desTx" presStyleLbl="fgAcc1" presStyleIdx="0" presStyleCnt="5">
        <dgm:presLayoutVars>
          <dgm:bulletEnabled val="1"/>
        </dgm:presLayoutVars>
      </dgm:prSet>
      <dgm:spPr/>
    </dgm:pt>
    <dgm:pt modelId="{889D0AFF-D8D2-4F7D-8D61-41221845DEDE}" type="pres">
      <dgm:prSet presAssocID="{2A0052E6-F2D2-4D27-9D34-1C21AD3E7B5A}" presName="sibTrans" presStyleLbl="sibTrans2D1" presStyleIdx="0" presStyleCnt="4"/>
      <dgm:spPr/>
    </dgm:pt>
    <dgm:pt modelId="{1EAB4F8C-203C-4BC9-ACE5-E7F45FD0AD89}" type="pres">
      <dgm:prSet presAssocID="{2A0052E6-F2D2-4D27-9D34-1C21AD3E7B5A}" presName="connTx" presStyleLbl="sibTrans2D1" presStyleIdx="0" presStyleCnt="4"/>
      <dgm:spPr/>
    </dgm:pt>
    <dgm:pt modelId="{E76DC93D-33B2-4382-834D-2416EBF03CF0}" type="pres">
      <dgm:prSet presAssocID="{3E0694AC-EBA2-4EA5-BAD3-08D70662BB06}" presName="composite" presStyleCnt="0"/>
      <dgm:spPr/>
    </dgm:pt>
    <dgm:pt modelId="{BFDAA24A-D342-4E61-B3C3-0654F65E2163}" type="pres">
      <dgm:prSet presAssocID="{3E0694AC-EBA2-4EA5-BAD3-08D70662BB06}" presName="parTx" presStyleLbl="node1" presStyleIdx="0" presStyleCnt="5">
        <dgm:presLayoutVars>
          <dgm:chMax val="0"/>
          <dgm:chPref val="0"/>
          <dgm:bulletEnabled val="1"/>
        </dgm:presLayoutVars>
      </dgm:prSet>
      <dgm:spPr/>
    </dgm:pt>
    <dgm:pt modelId="{C2727DE7-04AF-4549-8980-B6B1A4C7FFFF}" type="pres">
      <dgm:prSet presAssocID="{3E0694AC-EBA2-4EA5-BAD3-08D70662BB06}" presName="parSh" presStyleLbl="node1" presStyleIdx="1" presStyleCnt="5"/>
      <dgm:spPr/>
    </dgm:pt>
    <dgm:pt modelId="{C98B2714-5EBC-4E6E-8382-C32931D29B73}" type="pres">
      <dgm:prSet presAssocID="{3E0694AC-EBA2-4EA5-BAD3-08D70662BB06}" presName="desTx" presStyleLbl="fgAcc1" presStyleIdx="1" presStyleCnt="5">
        <dgm:presLayoutVars>
          <dgm:bulletEnabled val="1"/>
        </dgm:presLayoutVars>
      </dgm:prSet>
      <dgm:spPr/>
    </dgm:pt>
    <dgm:pt modelId="{372F1B74-CF12-4062-BBD5-0D604931CFFD}" type="pres">
      <dgm:prSet presAssocID="{799EBC10-7642-43CC-BF12-6F386050F1A6}" presName="sibTrans" presStyleLbl="sibTrans2D1" presStyleIdx="1" presStyleCnt="4"/>
      <dgm:spPr/>
    </dgm:pt>
    <dgm:pt modelId="{EB8EFB29-B75B-4FFF-8489-07D6F466A4D7}" type="pres">
      <dgm:prSet presAssocID="{799EBC10-7642-43CC-BF12-6F386050F1A6}" presName="connTx" presStyleLbl="sibTrans2D1" presStyleIdx="1" presStyleCnt="4"/>
      <dgm:spPr/>
    </dgm:pt>
    <dgm:pt modelId="{D7C70B71-F85C-4F86-89A3-09017323B743}" type="pres">
      <dgm:prSet presAssocID="{26CC1F82-7FD6-4966-B9E4-C5DF9FF71A2C}" presName="composite" presStyleCnt="0"/>
      <dgm:spPr/>
    </dgm:pt>
    <dgm:pt modelId="{C47EAB34-809F-42DD-8E12-5C1A9A13F036}" type="pres">
      <dgm:prSet presAssocID="{26CC1F82-7FD6-4966-B9E4-C5DF9FF71A2C}" presName="parTx" presStyleLbl="node1" presStyleIdx="1" presStyleCnt="5">
        <dgm:presLayoutVars>
          <dgm:chMax val="0"/>
          <dgm:chPref val="0"/>
          <dgm:bulletEnabled val="1"/>
        </dgm:presLayoutVars>
      </dgm:prSet>
      <dgm:spPr/>
    </dgm:pt>
    <dgm:pt modelId="{C776377F-5DD1-4919-BC2C-4F0C3564D4F5}" type="pres">
      <dgm:prSet presAssocID="{26CC1F82-7FD6-4966-B9E4-C5DF9FF71A2C}" presName="parSh" presStyleLbl="node1" presStyleIdx="2" presStyleCnt="5"/>
      <dgm:spPr/>
    </dgm:pt>
    <dgm:pt modelId="{6937F198-D723-492C-A7EB-44196A1CDE1E}" type="pres">
      <dgm:prSet presAssocID="{26CC1F82-7FD6-4966-B9E4-C5DF9FF71A2C}" presName="desTx" presStyleLbl="fgAcc1" presStyleIdx="2" presStyleCnt="5">
        <dgm:presLayoutVars>
          <dgm:bulletEnabled val="1"/>
        </dgm:presLayoutVars>
      </dgm:prSet>
      <dgm:spPr/>
    </dgm:pt>
    <dgm:pt modelId="{1486A3C5-B959-44C6-9CE6-2DA25B8CB5D8}" type="pres">
      <dgm:prSet presAssocID="{8CA5C8FC-374D-4A91-AD0B-C741124597A4}" presName="sibTrans" presStyleLbl="sibTrans2D1" presStyleIdx="2" presStyleCnt="4"/>
      <dgm:spPr/>
    </dgm:pt>
    <dgm:pt modelId="{889B16E3-0EC9-47D9-A111-34E0300F0E1F}" type="pres">
      <dgm:prSet presAssocID="{8CA5C8FC-374D-4A91-AD0B-C741124597A4}" presName="connTx" presStyleLbl="sibTrans2D1" presStyleIdx="2" presStyleCnt="4"/>
      <dgm:spPr/>
    </dgm:pt>
    <dgm:pt modelId="{03F8E6B4-F1FB-42EA-ACDE-59157C7F6EE9}" type="pres">
      <dgm:prSet presAssocID="{91BAE153-25B9-4630-9D9A-8CD68C16B294}" presName="composite" presStyleCnt="0"/>
      <dgm:spPr/>
    </dgm:pt>
    <dgm:pt modelId="{E288DE16-E6A5-4C27-B8D4-F078DA629FDC}" type="pres">
      <dgm:prSet presAssocID="{91BAE153-25B9-4630-9D9A-8CD68C16B294}" presName="parTx" presStyleLbl="node1" presStyleIdx="2" presStyleCnt="5">
        <dgm:presLayoutVars>
          <dgm:chMax val="0"/>
          <dgm:chPref val="0"/>
          <dgm:bulletEnabled val="1"/>
        </dgm:presLayoutVars>
      </dgm:prSet>
      <dgm:spPr/>
    </dgm:pt>
    <dgm:pt modelId="{C848D0D5-71C5-4930-876F-537423DB1A8D}" type="pres">
      <dgm:prSet presAssocID="{91BAE153-25B9-4630-9D9A-8CD68C16B294}" presName="parSh" presStyleLbl="node1" presStyleIdx="3" presStyleCnt="5"/>
      <dgm:spPr/>
    </dgm:pt>
    <dgm:pt modelId="{B3A26C50-4512-4FF8-9779-16A2F28417C2}" type="pres">
      <dgm:prSet presAssocID="{91BAE153-25B9-4630-9D9A-8CD68C16B294}" presName="desTx" presStyleLbl="fgAcc1" presStyleIdx="3" presStyleCnt="5">
        <dgm:presLayoutVars>
          <dgm:bulletEnabled val="1"/>
        </dgm:presLayoutVars>
      </dgm:prSet>
      <dgm:spPr/>
    </dgm:pt>
    <dgm:pt modelId="{9CCE70CF-44B6-4A21-A960-A3BEB3C7537E}" type="pres">
      <dgm:prSet presAssocID="{C6422FD7-957D-43DC-A98D-5F4CE265146C}" presName="sibTrans" presStyleLbl="sibTrans2D1" presStyleIdx="3" presStyleCnt="4"/>
      <dgm:spPr/>
    </dgm:pt>
    <dgm:pt modelId="{95BBBC5E-CA5E-4483-B55A-E9FD107D64F2}" type="pres">
      <dgm:prSet presAssocID="{C6422FD7-957D-43DC-A98D-5F4CE265146C}" presName="connTx" presStyleLbl="sibTrans2D1" presStyleIdx="3" presStyleCnt="4"/>
      <dgm:spPr/>
    </dgm:pt>
    <dgm:pt modelId="{E670C5A5-2571-4857-8FE8-705697108E18}" type="pres">
      <dgm:prSet presAssocID="{381EDCEE-77EA-465B-98DA-3A40D66AEA93}" presName="composite" presStyleCnt="0"/>
      <dgm:spPr/>
    </dgm:pt>
    <dgm:pt modelId="{D6D6970A-71A0-482C-B7CD-56BB782F18B6}" type="pres">
      <dgm:prSet presAssocID="{381EDCEE-77EA-465B-98DA-3A40D66AEA93}" presName="parTx" presStyleLbl="node1" presStyleIdx="3" presStyleCnt="5">
        <dgm:presLayoutVars>
          <dgm:chMax val="0"/>
          <dgm:chPref val="0"/>
          <dgm:bulletEnabled val="1"/>
        </dgm:presLayoutVars>
      </dgm:prSet>
      <dgm:spPr/>
    </dgm:pt>
    <dgm:pt modelId="{D9F3BC65-E4E0-4699-AD9C-F2CC24EA8D1A}" type="pres">
      <dgm:prSet presAssocID="{381EDCEE-77EA-465B-98DA-3A40D66AEA93}" presName="parSh" presStyleLbl="node1" presStyleIdx="4" presStyleCnt="5"/>
      <dgm:spPr/>
    </dgm:pt>
    <dgm:pt modelId="{515A5A99-548A-4148-A56A-41D8E0C39F6B}" type="pres">
      <dgm:prSet presAssocID="{381EDCEE-77EA-465B-98DA-3A40D66AEA93}" presName="desTx" presStyleLbl="fgAcc1" presStyleIdx="4" presStyleCnt="5">
        <dgm:presLayoutVars>
          <dgm:bulletEnabled val="1"/>
        </dgm:presLayoutVars>
      </dgm:prSet>
      <dgm:spPr/>
    </dgm:pt>
  </dgm:ptLst>
  <dgm:cxnLst>
    <dgm:cxn modelId="{BC727A01-670F-4495-BD46-C222421B35C2}" type="presOf" srcId="{1A3E0E1B-5D6E-44E0-86DA-46DDCD2A3D8B}" destId="{515A5A99-548A-4148-A56A-41D8E0C39F6B}" srcOrd="0" destOrd="0" presId="urn:microsoft.com/office/officeart/2005/8/layout/process3"/>
    <dgm:cxn modelId="{211B3B03-B5CB-42E1-9C2B-2391CA1EE239}" srcId="{47E9F416-7B4F-429D-8DCD-7EEFBE8C7F11}" destId="{6C92157B-618A-48E4-B6EA-F0709280A1AB}" srcOrd="0" destOrd="0" parTransId="{37C8A2F3-A6F0-429F-993D-1D2A022FADD7}" sibTransId="{E110661B-3FF5-4476-96E7-3BE26EB91D6A}"/>
    <dgm:cxn modelId="{D2E9210F-563E-4F51-8E5C-A210A49BBAEA}" srcId="{0C4BE062-08F0-4CBB-B205-1BBAB8276CE2}" destId="{381EDCEE-77EA-465B-98DA-3A40D66AEA93}" srcOrd="4" destOrd="0" parTransId="{F42EBF4D-3898-47C8-92FB-E1EB8CC9169C}" sibTransId="{222C2BA0-5FD8-4A42-BBF5-E4AFBA40FEFB}"/>
    <dgm:cxn modelId="{4CDF7E16-420E-4C8C-9625-0BD7106B3474}" type="presOf" srcId="{6C92157B-618A-48E4-B6EA-F0709280A1AB}" destId="{74E0A8DF-0B5B-4430-9AAA-83C5392E9340}" srcOrd="0" destOrd="0" presId="urn:microsoft.com/office/officeart/2005/8/layout/process3"/>
    <dgm:cxn modelId="{29E00919-16F5-4B71-AFF4-911B11E1652D}" srcId="{3E0694AC-EBA2-4EA5-BAD3-08D70662BB06}" destId="{40AD09E8-5D41-4802-A958-01EC408C441C}" srcOrd="0" destOrd="0" parTransId="{649247CF-599D-493F-98F7-DB87D8504173}" sibTransId="{4BC53314-4503-4E2D-A27C-98B516D75571}"/>
    <dgm:cxn modelId="{0A94C822-945F-4C73-B403-3AFCC2447990}" type="presOf" srcId="{3E0694AC-EBA2-4EA5-BAD3-08D70662BB06}" destId="{C2727DE7-04AF-4549-8980-B6B1A4C7FFFF}" srcOrd="1" destOrd="0" presId="urn:microsoft.com/office/officeart/2005/8/layout/process3"/>
    <dgm:cxn modelId="{DDBDAE27-4C2D-4F6B-BA58-0354E1968568}" type="presOf" srcId="{47E9F416-7B4F-429D-8DCD-7EEFBE8C7F11}" destId="{61184EAF-1BFC-4069-BAB1-14DFBCBBEFD1}" srcOrd="0" destOrd="0" presId="urn:microsoft.com/office/officeart/2005/8/layout/process3"/>
    <dgm:cxn modelId="{720D413C-04D4-47C9-95F4-DF8FE2635062}" type="presOf" srcId="{FCFBF379-645F-490E-A790-67972E919259}" destId="{B3A26C50-4512-4FF8-9779-16A2F28417C2}" srcOrd="0" destOrd="0" presId="urn:microsoft.com/office/officeart/2005/8/layout/process3"/>
    <dgm:cxn modelId="{07756042-68FD-482E-8E7A-603F164217D8}" type="presOf" srcId="{2A0052E6-F2D2-4D27-9D34-1C21AD3E7B5A}" destId="{1EAB4F8C-203C-4BC9-ACE5-E7F45FD0AD89}" srcOrd="1" destOrd="0" presId="urn:microsoft.com/office/officeart/2005/8/layout/process3"/>
    <dgm:cxn modelId="{E5EEC847-0232-4EEE-B2A3-BEEF9FF32D0A}" srcId="{0C4BE062-08F0-4CBB-B205-1BBAB8276CE2}" destId="{91BAE153-25B9-4630-9D9A-8CD68C16B294}" srcOrd="3" destOrd="0" parTransId="{83CB1F67-D810-4560-91CC-2C7A7AD6EEBA}" sibTransId="{C6422FD7-957D-43DC-A98D-5F4CE265146C}"/>
    <dgm:cxn modelId="{2AAB394F-2320-485E-A909-D04758961E4F}" type="presOf" srcId="{40AD09E8-5D41-4802-A958-01EC408C441C}" destId="{C98B2714-5EBC-4E6E-8382-C32931D29B73}" srcOrd="0" destOrd="0" presId="urn:microsoft.com/office/officeart/2005/8/layout/process3"/>
    <dgm:cxn modelId="{FFADF155-FD52-47A7-A31C-FD9FDE0FD2C0}" type="presOf" srcId="{381EDCEE-77EA-465B-98DA-3A40D66AEA93}" destId="{D6D6970A-71A0-482C-B7CD-56BB782F18B6}" srcOrd="0" destOrd="0" presId="urn:microsoft.com/office/officeart/2005/8/layout/process3"/>
    <dgm:cxn modelId="{50B8A959-C6F2-40EC-8F1C-94706D434A77}" srcId="{0C4BE062-08F0-4CBB-B205-1BBAB8276CE2}" destId="{26CC1F82-7FD6-4966-B9E4-C5DF9FF71A2C}" srcOrd="2" destOrd="0" parTransId="{42F2A04C-66D0-46D3-9AA7-CED745FA8159}" sibTransId="{8CA5C8FC-374D-4A91-AD0B-C741124597A4}"/>
    <dgm:cxn modelId="{676A9B65-BB34-4245-8390-E38F6CD7DA88}" type="presOf" srcId="{0C4BE062-08F0-4CBB-B205-1BBAB8276CE2}" destId="{A0FEF554-1296-4F08-90DE-EEB9A932688B}" srcOrd="0" destOrd="0" presId="urn:microsoft.com/office/officeart/2005/8/layout/process3"/>
    <dgm:cxn modelId="{6403036A-FBAE-4537-90A3-32537B489F11}" srcId="{91BAE153-25B9-4630-9D9A-8CD68C16B294}" destId="{FCFBF379-645F-490E-A790-67972E919259}" srcOrd="0" destOrd="0" parTransId="{410EF179-DF61-43ED-9236-05C2EA8A1BB4}" sibTransId="{1C47149A-1C17-4FD8-AC0C-03237AEE8CFE}"/>
    <dgm:cxn modelId="{CF4E036B-2A4F-4EBC-8F1E-880E7F205697}" srcId="{381EDCEE-77EA-465B-98DA-3A40D66AEA93}" destId="{1A3E0E1B-5D6E-44E0-86DA-46DDCD2A3D8B}" srcOrd="0" destOrd="0" parTransId="{8ABDCA59-2CB8-4A89-AD53-023E7CE1DE25}" sibTransId="{2617ED77-7211-4C61-AF02-CC42E07D99E9}"/>
    <dgm:cxn modelId="{9B227E6B-02AE-46FE-93A8-F6310CF35FFE}" type="presOf" srcId="{91BAE153-25B9-4630-9D9A-8CD68C16B294}" destId="{E288DE16-E6A5-4C27-B8D4-F078DA629FDC}" srcOrd="0" destOrd="0" presId="urn:microsoft.com/office/officeart/2005/8/layout/process3"/>
    <dgm:cxn modelId="{9DA0A46D-5781-4D6A-855A-0972FD714AD9}" type="presOf" srcId="{26CC1F82-7FD6-4966-B9E4-C5DF9FF71A2C}" destId="{C47EAB34-809F-42DD-8E12-5C1A9A13F036}" srcOrd="0" destOrd="0" presId="urn:microsoft.com/office/officeart/2005/8/layout/process3"/>
    <dgm:cxn modelId="{3B4E176E-85C3-414E-9450-33C25B9A9E85}" type="presOf" srcId="{91BAE153-25B9-4630-9D9A-8CD68C16B294}" destId="{C848D0D5-71C5-4930-876F-537423DB1A8D}" srcOrd="1" destOrd="0" presId="urn:microsoft.com/office/officeart/2005/8/layout/process3"/>
    <dgm:cxn modelId="{23802598-0B6A-4F36-9864-499DE359575C}" srcId="{0C4BE062-08F0-4CBB-B205-1BBAB8276CE2}" destId="{3E0694AC-EBA2-4EA5-BAD3-08D70662BB06}" srcOrd="1" destOrd="0" parTransId="{46ED7BF0-0B68-460C-A108-D7AA71853EA2}" sibTransId="{799EBC10-7642-43CC-BF12-6F386050F1A6}"/>
    <dgm:cxn modelId="{82894C9C-06CB-44A6-9EA6-A8BA39E3B37F}" type="presOf" srcId="{381EDCEE-77EA-465B-98DA-3A40D66AEA93}" destId="{D9F3BC65-E4E0-4699-AD9C-F2CC24EA8D1A}" srcOrd="1" destOrd="0" presId="urn:microsoft.com/office/officeart/2005/8/layout/process3"/>
    <dgm:cxn modelId="{7A9448A3-C804-47D0-BB8D-345A83D2BADC}" type="presOf" srcId="{799EBC10-7642-43CC-BF12-6F386050F1A6}" destId="{372F1B74-CF12-4062-BBD5-0D604931CFFD}" srcOrd="0" destOrd="0" presId="urn:microsoft.com/office/officeart/2005/8/layout/process3"/>
    <dgm:cxn modelId="{714101AF-5212-424A-AE60-F4A944E8BD2A}" type="presOf" srcId="{C6422FD7-957D-43DC-A98D-5F4CE265146C}" destId="{9CCE70CF-44B6-4A21-A960-A3BEB3C7537E}" srcOrd="0" destOrd="0" presId="urn:microsoft.com/office/officeart/2005/8/layout/process3"/>
    <dgm:cxn modelId="{7118C6B7-6DAA-4C7B-B7D3-B7FBFAAB700C}" type="presOf" srcId="{3E0694AC-EBA2-4EA5-BAD3-08D70662BB06}" destId="{BFDAA24A-D342-4E61-B3C3-0654F65E2163}" srcOrd="0" destOrd="0" presId="urn:microsoft.com/office/officeart/2005/8/layout/process3"/>
    <dgm:cxn modelId="{209EE2BA-0CA3-4B88-A8C1-90C702C62865}" srcId="{26CC1F82-7FD6-4966-B9E4-C5DF9FF71A2C}" destId="{BEA3C70C-B43D-4E9B-978A-BF98E292B8AE}" srcOrd="0" destOrd="0" parTransId="{0D4E3659-EFCA-4512-90AC-7A07156FC591}" sibTransId="{DA989C89-9926-4CEE-8C71-9A9DBD0EF8FF}"/>
    <dgm:cxn modelId="{D80D68C2-BBE8-4E08-B8C6-435C119B4E2A}" type="presOf" srcId="{47E9F416-7B4F-429D-8DCD-7EEFBE8C7F11}" destId="{0C0BC915-E85C-48F0-8D74-C9646A919821}" srcOrd="1" destOrd="0" presId="urn:microsoft.com/office/officeart/2005/8/layout/process3"/>
    <dgm:cxn modelId="{78E98DD6-5894-481C-B451-886299C47268}" type="presOf" srcId="{C6422FD7-957D-43DC-A98D-5F4CE265146C}" destId="{95BBBC5E-CA5E-4483-B55A-E9FD107D64F2}" srcOrd="1" destOrd="0" presId="urn:microsoft.com/office/officeart/2005/8/layout/process3"/>
    <dgm:cxn modelId="{072086DC-9DBB-4F81-8F1F-7DFE701BE6A1}" type="presOf" srcId="{799EBC10-7642-43CC-BF12-6F386050F1A6}" destId="{EB8EFB29-B75B-4FFF-8489-07D6F466A4D7}" srcOrd="1" destOrd="0" presId="urn:microsoft.com/office/officeart/2005/8/layout/process3"/>
    <dgm:cxn modelId="{530795DE-1EDA-4BD4-B05E-3333F01298E9}" type="presOf" srcId="{8CA5C8FC-374D-4A91-AD0B-C741124597A4}" destId="{889B16E3-0EC9-47D9-A111-34E0300F0E1F}" srcOrd="1" destOrd="0" presId="urn:microsoft.com/office/officeart/2005/8/layout/process3"/>
    <dgm:cxn modelId="{AE7550DF-C3FE-4762-A004-D2C3E60CB760}" type="presOf" srcId="{BEA3C70C-B43D-4E9B-978A-BF98E292B8AE}" destId="{6937F198-D723-492C-A7EB-44196A1CDE1E}" srcOrd="0" destOrd="0" presId="urn:microsoft.com/office/officeart/2005/8/layout/process3"/>
    <dgm:cxn modelId="{3B9CF0E5-AD15-462D-9F55-FA5287776FC9}" srcId="{0C4BE062-08F0-4CBB-B205-1BBAB8276CE2}" destId="{47E9F416-7B4F-429D-8DCD-7EEFBE8C7F11}" srcOrd="0" destOrd="0" parTransId="{8E9415DE-1586-4D9B-8DEE-26F7FD75110F}" sibTransId="{2A0052E6-F2D2-4D27-9D34-1C21AD3E7B5A}"/>
    <dgm:cxn modelId="{9F40B5EA-0D72-4C28-B9F4-6D2F517023CD}" type="presOf" srcId="{26CC1F82-7FD6-4966-B9E4-C5DF9FF71A2C}" destId="{C776377F-5DD1-4919-BC2C-4F0C3564D4F5}" srcOrd="1" destOrd="0" presId="urn:microsoft.com/office/officeart/2005/8/layout/process3"/>
    <dgm:cxn modelId="{890F6AEF-25B0-467C-9A15-960645F8D70A}" type="presOf" srcId="{2A0052E6-F2D2-4D27-9D34-1C21AD3E7B5A}" destId="{889D0AFF-D8D2-4F7D-8D61-41221845DEDE}" srcOrd="0" destOrd="0" presId="urn:microsoft.com/office/officeart/2005/8/layout/process3"/>
    <dgm:cxn modelId="{A84DBDF4-BADB-4398-AB51-09BCE99D647E}" type="presOf" srcId="{8CA5C8FC-374D-4A91-AD0B-C741124597A4}" destId="{1486A3C5-B959-44C6-9CE6-2DA25B8CB5D8}" srcOrd="0" destOrd="0" presId="urn:microsoft.com/office/officeart/2005/8/layout/process3"/>
    <dgm:cxn modelId="{7B4C7483-0FDD-4754-85A7-78BDE4228C24}" type="presParOf" srcId="{A0FEF554-1296-4F08-90DE-EEB9A932688B}" destId="{23D35489-772D-4018-8FD7-3A9DB5012D86}" srcOrd="0" destOrd="0" presId="urn:microsoft.com/office/officeart/2005/8/layout/process3"/>
    <dgm:cxn modelId="{173A8D9F-4370-4C9A-88FF-5661F1A1917E}" type="presParOf" srcId="{23D35489-772D-4018-8FD7-3A9DB5012D86}" destId="{61184EAF-1BFC-4069-BAB1-14DFBCBBEFD1}" srcOrd="0" destOrd="0" presId="urn:microsoft.com/office/officeart/2005/8/layout/process3"/>
    <dgm:cxn modelId="{33BF65DC-0F09-44BE-BD69-A9DEE80BBE79}" type="presParOf" srcId="{23D35489-772D-4018-8FD7-3A9DB5012D86}" destId="{0C0BC915-E85C-48F0-8D74-C9646A919821}" srcOrd="1" destOrd="0" presId="urn:microsoft.com/office/officeart/2005/8/layout/process3"/>
    <dgm:cxn modelId="{624C76A0-86E1-4F0F-ABD3-EA84E5BAA95A}" type="presParOf" srcId="{23D35489-772D-4018-8FD7-3A9DB5012D86}" destId="{74E0A8DF-0B5B-4430-9AAA-83C5392E9340}" srcOrd="2" destOrd="0" presId="urn:microsoft.com/office/officeart/2005/8/layout/process3"/>
    <dgm:cxn modelId="{07103124-CBE4-4DCD-ACBD-A8C7DAA14792}" type="presParOf" srcId="{A0FEF554-1296-4F08-90DE-EEB9A932688B}" destId="{889D0AFF-D8D2-4F7D-8D61-41221845DEDE}" srcOrd="1" destOrd="0" presId="urn:microsoft.com/office/officeart/2005/8/layout/process3"/>
    <dgm:cxn modelId="{E3507CAF-58DB-4407-87F3-619B6A8F45EE}" type="presParOf" srcId="{889D0AFF-D8D2-4F7D-8D61-41221845DEDE}" destId="{1EAB4F8C-203C-4BC9-ACE5-E7F45FD0AD89}" srcOrd="0" destOrd="0" presId="urn:microsoft.com/office/officeart/2005/8/layout/process3"/>
    <dgm:cxn modelId="{64EA3A9F-CD89-4748-8990-8436B08DA8CE}" type="presParOf" srcId="{A0FEF554-1296-4F08-90DE-EEB9A932688B}" destId="{E76DC93D-33B2-4382-834D-2416EBF03CF0}" srcOrd="2" destOrd="0" presId="urn:microsoft.com/office/officeart/2005/8/layout/process3"/>
    <dgm:cxn modelId="{8948C826-FD6D-44CE-80C2-70C4AB163E0E}" type="presParOf" srcId="{E76DC93D-33B2-4382-834D-2416EBF03CF0}" destId="{BFDAA24A-D342-4E61-B3C3-0654F65E2163}" srcOrd="0" destOrd="0" presId="urn:microsoft.com/office/officeart/2005/8/layout/process3"/>
    <dgm:cxn modelId="{A1F15995-F5C7-4C49-9BF4-DF931661E73D}" type="presParOf" srcId="{E76DC93D-33B2-4382-834D-2416EBF03CF0}" destId="{C2727DE7-04AF-4549-8980-B6B1A4C7FFFF}" srcOrd="1" destOrd="0" presId="urn:microsoft.com/office/officeart/2005/8/layout/process3"/>
    <dgm:cxn modelId="{48EA2D30-03B2-42FB-AE8F-4098246CCC53}" type="presParOf" srcId="{E76DC93D-33B2-4382-834D-2416EBF03CF0}" destId="{C98B2714-5EBC-4E6E-8382-C32931D29B73}" srcOrd="2" destOrd="0" presId="urn:microsoft.com/office/officeart/2005/8/layout/process3"/>
    <dgm:cxn modelId="{8F2217E6-269B-4AA5-9616-CE7D26747983}" type="presParOf" srcId="{A0FEF554-1296-4F08-90DE-EEB9A932688B}" destId="{372F1B74-CF12-4062-BBD5-0D604931CFFD}" srcOrd="3" destOrd="0" presId="urn:microsoft.com/office/officeart/2005/8/layout/process3"/>
    <dgm:cxn modelId="{17A152C0-5B30-4C51-806A-925E60161A29}" type="presParOf" srcId="{372F1B74-CF12-4062-BBD5-0D604931CFFD}" destId="{EB8EFB29-B75B-4FFF-8489-07D6F466A4D7}" srcOrd="0" destOrd="0" presId="urn:microsoft.com/office/officeart/2005/8/layout/process3"/>
    <dgm:cxn modelId="{E1B2B598-FD35-4C8D-88AE-3D22CEFD825D}" type="presParOf" srcId="{A0FEF554-1296-4F08-90DE-EEB9A932688B}" destId="{D7C70B71-F85C-4F86-89A3-09017323B743}" srcOrd="4" destOrd="0" presId="urn:microsoft.com/office/officeart/2005/8/layout/process3"/>
    <dgm:cxn modelId="{4DBF55D3-7A62-4341-A866-22E42C2DD5C0}" type="presParOf" srcId="{D7C70B71-F85C-4F86-89A3-09017323B743}" destId="{C47EAB34-809F-42DD-8E12-5C1A9A13F036}" srcOrd="0" destOrd="0" presId="urn:microsoft.com/office/officeart/2005/8/layout/process3"/>
    <dgm:cxn modelId="{0592A14C-3466-4DD6-B3AC-B0F067DB200F}" type="presParOf" srcId="{D7C70B71-F85C-4F86-89A3-09017323B743}" destId="{C776377F-5DD1-4919-BC2C-4F0C3564D4F5}" srcOrd="1" destOrd="0" presId="urn:microsoft.com/office/officeart/2005/8/layout/process3"/>
    <dgm:cxn modelId="{FCFEF22B-A807-498E-AF31-FC829D28ACD1}" type="presParOf" srcId="{D7C70B71-F85C-4F86-89A3-09017323B743}" destId="{6937F198-D723-492C-A7EB-44196A1CDE1E}" srcOrd="2" destOrd="0" presId="urn:microsoft.com/office/officeart/2005/8/layout/process3"/>
    <dgm:cxn modelId="{8C37E074-5075-4944-B6CD-6EFDB7D1502C}" type="presParOf" srcId="{A0FEF554-1296-4F08-90DE-EEB9A932688B}" destId="{1486A3C5-B959-44C6-9CE6-2DA25B8CB5D8}" srcOrd="5" destOrd="0" presId="urn:microsoft.com/office/officeart/2005/8/layout/process3"/>
    <dgm:cxn modelId="{4172DE93-C9AF-40B8-B055-3586CAA02D0D}" type="presParOf" srcId="{1486A3C5-B959-44C6-9CE6-2DA25B8CB5D8}" destId="{889B16E3-0EC9-47D9-A111-34E0300F0E1F}" srcOrd="0" destOrd="0" presId="urn:microsoft.com/office/officeart/2005/8/layout/process3"/>
    <dgm:cxn modelId="{AFB76DF5-5E00-4CCE-BFBF-15C942652925}" type="presParOf" srcId="{A0FEF554-1296-4F08-90DE-EEB9A932688B}" destId="{03F8E6B4-F1FB-42EA-ACDE-59157C7F6EE9}" srcOrd="6" destOrd="0" presId="urn:microsoft.com/office/officeart/2005/8/layout/process3"/>
    <dgm:cxn modelId="{D029CC6B-7B26-473F-944D-D6A3C546641D}" type="presParOf" srcId="{03F8E6B4-F1FB-42EA-ACDE-59157C7F6EE9}" destId="{E288DE16-E6A5-4C27-B8D4-F078DA629FDC}" srcOrd="0" destOrd="0" presId="urn:microsoft.com/office/officeart/2005/8/layout/process3"/>
    <dgm:cxn modelId="{04A13F6B-8FCD-4646-B13B-7543B2914C08}" type="presParOf" srcId="{03F8E6B4-F1FB-42EA-ACDE-59157C7F6EE9}" destId="{C848D0D5-71C5-4930-876F-537423DB1A8D}" srcOrd="1" destOrd="0" presId="urn:microsoft.com/office/officeart/2005/8/layout/process3"/>
    <dgm:cxn modelId="{2181C2BF-15C7-43AE-B88C-B60475B8FB87}" type="presParOf" srcId="{03F8E6B4-F1FB-42EA-ACDE-59157C7F6EE9}" destId="{B3A26C50-4512-4FF8-9779-16A2F28417C2}" srcOrd="2" destOrd="0" presId="urn:microsoft.com/office/officeart/2005/8/layout/process3"/>
    <dgm:cxn modelId="{18683BDD-A3D6-48EA-BA16-AA1D6F8829B6}" type="presParOf" srcId="{A0FEF554-1296-4F08-90DE-EEB9A932688B}" destId="{9CCE70CF-44B6-4A21-A960-A3BEB3C7537E}" srcOrd="7" destOrd="0" presId="urn:microsoft.com/office/officeart/2005/8/layout/process3"/>
    <dgm:cxn modelId="{4FB14A18-9A99-47A9-AAD9-B7B707A5112C}" type="presParOf" srcId="{9CCE70CF-44B6-4A21-A960-A3BEB3C7537E}" destId="{95BBBC5E-CA5E-4483-B55A-E9FD107D64F2}" srcOrd="0" destOrd="0" presId="urn:microsoft.com/office/officeart/2005/8/layout/process3"/>
    <dgm:cxn modelId="{D55392FA-4AE4-4806-9116-1ECFE4B22442}" type="presParOf" srcId="{A0FEF554-1296-4F08-90DE-EEB9A932688B}" destId="{E670C5A5-2571-4857-8FE8-705697108E18}" srcOrd="8" destOrd="0" presId="urn:microsoft.com/office/officeart/2005/8/layout/process3"/>
    <dgm:cxn modelId="{3FBD6D41-9B6F-4E67-AFAD-3BE067E152D3}" type="presParOf" srcId="{E670C5A5-2571-4857-8FE8-705697108E18}" destId="{D6D6970A-71A0-482C-B7CD-56BB782F18B6}" srcOrd="0" destOrd="0" presId="urn:microsoft.com/office/officeart/2005/8/layout/process3"/>
    <dgm:cxn modelId="{6172EDDF-1A67-477E-ADF5-85BE184033CD}" type="presParOf" srcId="{E670C5A5-2571-4857-8FE8-705697108E18}" destId="{D9F3BC65-E4E0-4699-AD9C-F2CC24EA8D1A}" srcOrd="1" destOrd="0" presId="urn:microsoft.com/office/officeart/2005/8/layout/process3"/>
    <dgm:cxn modelId="{C4EBEA2F-0A99-48EE-8D7B-EFEB8887EFC9}" type="presParOf" srcId="{E670C5A5-2571-4857-8FE8-705697108E18}" destId="{515A5A99-548A-4148-A56A-41D8E0C39F6B}"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0BC915-E85C-48F0-8D74-C9646A919821}">
      <dsp:nvSpPr>
        <dsp:cNvPr id="0" name=""/>
        <dsp:cNvSpPr/>
      </dsp:nvSpPr>
      <dsp:spPr>
        <a:xfrm>
          <a:off x="5779" y="1442257"/>
          <a:ext cx="1303982"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rtl="0">
            <a:lnSpc>
              <a:spcPct val="90000"/>
            </a:lnSpc>
            <a:spcBef>
              <a:spcPct val="0"/>
            </a:spcBef>
            <a:spcAft>
              <a:spcPct val="35000"/>
            </a:spcAft>
            <a:buNone/>
          </a:pPr>
          <a:r>
            <a:rPr lang="en-US" sz="1200" b="1" i="0" u="none" strike="noStrike" kern="1200" cap="none" baseline="0" noProof="0">
              <a:solidFill>
                <a:schemeClr val="tx1"/>
              </a:solidFill>
              <a:latin typeface="Calibri Light"/>
              <a:cs typeface="Calibri Light"/>
            </a:rPr>
            <a:t>Discovery</a:t>
          </a:r>
        </a:p>
      </dsp:txBody>
      <dsp:txXfrm>
        <a:off x="5779" y="1442257"/>
        <a:ext cx="1303982" cy="345600"/>
      </dsp:txXfrm>
    </dsp:sp>
    <dsp:sp modelId="{74E0A8DF-0B5B-4430-9AAA-83C5392E9340}">
      <dsp:nvSpPr>
        <dsp:cNvPr id="0" name=""/>
        <dsp:cNvSpPr/>
      </dsp:nvSpPr>
      <dsp:spPr>
        <a:xfrm>
          <a:off x="272860" y="1787856"/>
          <a:ext cx="1303982" cy="10786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rtl="0">
            <a:lnSpc>
              <a:spcPct val="90000"/>
            </a:lnSpc>
            <a:spcBef>
              <a:spcPct val="0"/>
            </a:spcBef>
            <a:spcAft>
              <a:spcPct val="15000"/>
            </a:spcAft>
            <a:buChar char="•"/>
          </a:pPr>
          <a:r>
            <a:rPr lang="en-US" sz="1200" kern="1200">
              <a:latin typeface="Calibri Light" panose="020F0302020204030204"/>
            </a:rPr>
            <a:t>Gather sample documents for analysis</a:t>
          </a:r>
          <a:endParaRPr lang="en-US" sz="1200" kern="1200"/>
        </a:p>
      </dsp:txBody>
      <dsp:txXfrm>
        <a:off x="304453" y="1819449"/>
        <a:ext cx="1240796" cy="1015464"/>
      </dsp:txXfrm>
    </dsp:sp>
    <dsp:sp modelId="{889D0AFF-D8D2-4F7D-8D61-41221845DEDE}">
      <dsp:nvSpPr>
        <dsp:cNvPr id="0" name=""/>
        <dsp:cNvSpPr/>
      </dsp:nvSpPr>
      <dsp:spPr>
        <a:xfrm>
          <a:off x="1507440" y="1452730"/>
          <a:ext cx="419079" cy="3246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507440" y="1517661"/>
        <a:ext cx="321683" cy="194791"/>
      </dsp:txXfrm>
    </dsp:sp>
    <dsp:sp modelId="{C2727DE7-04AF-4549-8980-B6B1A4C7FFFF}">
      <dsp:nvSpPr>
        <dsp:cNvPr id="0" name=""/>
        <dsp:cNvSpPr/>
      </dsp:nvSpPr>
      <dsp:spPr>
        <a:xfrm>
          <a:off x="2100478" y="1442257"/>
          <a:ext cx="1303982"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rtl="0">
            <a:lnSpc>
              <a:spcPct val="90000"/>
            </a:lnSpc>
            <a:spcBef>
              <a:spcPct val="0"/>
            </a:spcBef>
            <a:spcAft>
              <a:spcPct val="35000"/>
            </a:spcAft>
            <a:buNone/>
          </a:pPr>
          <a:r>
            <a:rPr lang="en-US" sz="1200" b="1" kern="1200">
              <a:solidFill>
                <a:schemeClr val="tx1"/>
              </a:solidFill>
              <a:latin typeface="Calibri Light" panose="020F0302020204030204"/>
            </a:rPr>
            <a:t>Extraction</a:t>
          </a:r>
          <a:endParaRPr lang="en-US" sz="1200" b="1" kern="1200">
            <a:solidFill>
              <a:schemeClr val="tx1"/>
            </a:solidFill>
          </a:endParaRPr>
        </a:p>
      </dsp:txBody>
      <dsp:txXfrm>
        <a:off x="2100478" y="1442257"/>
        <a:ext cx="1303982" cy="345600"/>
      </dsp:txXfrm>
    </dsp:sp>
    <dsp:sp modelId="{C98B2714-5EBC-4E6E-8382-C32931D29B73}">
      <dsp:nvSpPr>
        <dsp:cNvPr id="0" name=""/>
        <dsp:cNvSpPr/>
      </dsp:nvSpPr>
      <dsp:spPr>
        <a:xfrm>
          <a:off x="2367558" y="1787856"/>
          <a:ext cx="1303982" cy="10786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rtl="0">
            <a:lnSpc>
              <a:spcPct val="90000"/>
            </a:lnSpc>
            <a:spcBef>
              <a:spcPct val="0"/>
            </a:spcBef>
            <a:spcAft>
              <a:spcPct val="15000"/>
            </a:spcAft>
            <a:buChar char="•"/>
          </a:pPr>
          <a:r>
            <a:rPr lang="en-US" sz="1200" kern="1200">
              <a:latin typeface="Calibri Light" panose="020F0302020204030204"/>
            </a:rPr>
            <a:t>Direct text scraping or image OCR, depending on file type</a:t>
          </a:r>
          <a:endParaRPr lang="en-US" sz="1200" kern="1200"/>
        </a:p>
      </dsp:txBody>
      <dsp:txXfrm>
        <a:off x="2399151" y="1819449"/>
        <a:ext cx="1240796" cy="1015464"/>
      </dsp:txXfrm>
    </dsp:sp>
    <dsp:sp modelId="{372F1B74-CF12-4062-BBD5-0D604931CFFD}">
      <dsp:nvSpPr>
        <dsp:cNvPr id="0" name=""/>
        <dsp:cNvSpPr/>
      </dsp:nvSpPr>
      <dsp:spPr>
        <a:xfrm>
          <a:off x="3602139" y="1452730"/>
          <a:ext cx="419079" cy="3246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602139" y="1517661"/>
        <a:ext cx="321683" cy="194791"/>
      </dsp:txXfrm>
    </dsp:sp>
    <dsp:sp modelId="{C776377F-5DD1-4919-BC2C-4F0C3564D4F5}">
      <dsp:nvSpPr>
        <dsp:cNvPr id="0" name=""/>
        <dsp:cNvSpPr/>
      </dsp:nvSpPr>
      <dsp:spPr>
        <a:xfrm>
          <a:off x="4195176" y="1442257"/>
          <a:ext cx="1303982"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rtl="0">
            <a:lnSpc>
              <a:spcPct val="90000"/>
            </a:lnSpc>
            <a:spcBef>
              <a:spcPct val="0"/>
            </a:spcBef>
            <a:spcAft>
              <a:spcPct val="35000"/>
            </a:spcAft>
            <a:buNone/>
          </a:pPr>
          <a:r>
            <a:rPr lang="en-US" sz="1200" b="1" kern="1200">
              <a:solidFill>
                <a:schemeClr val="tx1"/>
              </a:solidFill>
              <a:latin typeface="Calibri Light" panose="020F0302020204030204"/>
            </a:rPr>
            <a:t>Tag &amp; Clean</a:t>
          </a:r>
          <a:r>
            <a:rPr lang="en-US" sz="1200" kern="1200">
              <a:solidFill>
                <a:schemeClr val="tx1"/>
              </a:solidFill>
              <a:latin typeface="Calibri Light" panose="020F0302020204030204"/>
            </a:rPr>
            <a:t> </a:t>
          </a:r>
          <a:endParaRPr lang="en-US" sz="1200" kern="1200">
            <a:solidFill>
              <a:schemeClr val="tx1"/>
            </a:solidFill>
          </a:endParaRPr>
        </a:p>
      </dsp:txBody>
      <dsp:txXfrm>
        <a:off x="4195176" y="1442257"/>
        <a:ext cx="1303982" cy="345600"/>
      </dsp:txXfrm>
    </dsp:sp>
    <dsp:sp modelId="{6937F198-D723-492C-A7EB-44196A1CDE1E}">
      <dsp:nvSpPr>
        <dsp:cNvPr id="0" name=""/>
        <dsp:cNvSpPr/>
      </dsp:nvSpPr>
      <dsp:spPr>
        <a:xfrm>
          <a:off x="4462257" y="1787856"/>
          <a:ext cx="1303982" cy="10786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rtl="0">
            <a:lnSpc>
              <a:spcPct val="90000"/>
            </a:lnSpc>
            <a:spcBef>
              <a:spcPct val="0"/>
            </a:spcBef>
            <a:spcAft>
              <a:spcPct val="15000"/>
            </a:spcAft>
            <a:buChar char="•"/>
          </a:pPr>
          <a:r>
            <a:rPr lang="en-US" sz="1200" kern="1200">
              <a:latin typeface="Calibri Light" panose="020F0302020204030204"/>
            </a:rPr>
            <a:t> Lowercasing, lemmatization, stop word removal</a:t>
          </a:r>
        </a:p>
      </dsp:txBody>
      <dsp:txXfrm>
        <a:off x="4493850" y="1819449"/>
        <a:ext cx="1240796" cy="1015464"/>
      </dsp:txXfrm>
    </dsp:sp>
    <dsp:sp modelId="{1486A3C5-B959-44C6-9CE6-2DA25B8CB5D8}">
      <dsp:nvSpPr>
        <dsp:cNvPr id="0" name=""/>
        <dsp:cNvSpPr/>
      </dsp:nvSpPr>
      <dsp:spPr>
        <a:xfrm>
          <a:off x="5696838" y="1452730"/>
          <a:ext cx="419079" cy="3246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5696838" y="1517661"/>
        <a:ext cx="321683" cy="194791"/>
      </dsp:txXfrm>
    </dsp:sp>
    <dsp:sp modelId="{C848D0D5-71C5-4930-876F-537423DB1A8D}">
      <dsp:nvSpPr>
        <dsp:cNvPr id="0" name=""/>
        <dsp:cNvSpPr/>
      </dsp:nvSpPr>
      <dsp:spPr>
        <a:xfrm>
          <a:off x="6289875" y="1442257"/>
          <a:ext cx="1303982"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rtl="0">
            <a:lnSpc>
              <a:spcPct val="90000"/>
            </a:lnSpc>
            <a:spcBef>
              <a:spcPct val="0"/>
            </a:spcBef>
            <a:spcAft>
              <a:spcPct val="35000"/>
            </a:spcAft>
            <a:buNone/>
          </a:pPr>
          <a:r>
            <a:rPr lang="en-US" sz="1200" b="1" kern="1200">
              <a:solidFill>
                <a:schemeClr val="tx1"/>
              </a:solidFill>
              <a:latin typeface="Calibri Light" panose="020F0302020204030204"/>
            </a:rPr>
            <a:t>NLP</a:t>
          </a:r>
        </a:p>
      </dsp:txBody>
      <dsp:txXfrm>
        <a:off x="6289875" y="1442257"/>
        <a:ext cx="1303982" cy="345600"/>
      </dsp:txXfrm>
    </dsp:sp>
    <dsp:sp modelId="{B3A26C50-4512-4FF8-9779-16A2F28417C2}">
      <dsp:nvSpPr>
        <dsp:cNvPr id="0" name=""/>
        <dsp:cNvSpPr/>
      </dsp:nvSpPr>
      <dsp:spPr>
        <a:xfrm>
          <a:off x="6556956" y="1787856"/>
          <a:ext cx="1303982" cy="10786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rtl="0">
            <a:lnSpc>
              <a:spcPct val="90000"/>
            </a:lnSpc>
            <a:spcBef>
              <a:spcPct val="0"/>
            </a:spcBef>
            <a:spcAft>
              <a:spcPct val="15000"/>
            </a:spcAft>
            <a:buChar char="•"/>
          </a:pPr>
          <a:r>
            <a:rPr lang="en-US" sz="1200" kern="1200">
              <a:latin typeface="Calibri Light" panose="020F0302020204030204"/>
            </a:rPr>
            <a:t> Word tokenization, TF-IDF document vectorization</a:t>
          </a:r>
        </a:p>
      </dsp:txBody>
      <dsp:txXfrm>
        <a:off x="6588549" y="1819449"/>
        <a:ext cx="1240796" cy="1015464"/>
      </dsp:txXfrm>
    </dsp:sp>
    <dsp:sp modelId="{9CCE70CF-44B6-4A21-A960-A3BEB3C7537E}">
      <dsp:nvSpPr>
        <dsp:cNvPr id="0" name=""/>
        <dsp:cNvSpPr/>
      </dsp:nvSpPr>
      <dsp:spPr>
        <a:xfrm>
          <a:off x="7791537" y="1452730"/>
          <a:ext cx="419079" cy="3246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7791537" y="1517661"/>
        <a:ext cx="321683" cy="194791"/>
      </dsp:txXfrm>
    </dsp:sp>
    <dsp:sp modelId="{D9F3BC65-E4E0-4699-AD9C-F2CC24EA8D1A}">
      <dsp:nvSpPr>
        <dsp:cNvPr id="0" name=""/>
        <dsp:cNvSpPr/>
      </dsp:nvSpPr>
      <dsp:spPr>
        <a:xfrm>
          <a:off x="8384574" y="1442257"/>
          <a:ext cx="1303982"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rtl="0">
            <a:lnSpc>
              <a:spcPct val="90000"/>
            </a:lnSpc>
            <a:spcBef>
              <a:spcPct val="0"/>
            </a:spcBef>
            <a:spcAft>
              <a:spcPct val="35000"/>
            </a:spcAft>
            <a:buNone/>
          </a:pPr>
          <a:r>
            <a:rPr lang="en-US" sz="1200" b="1" kern="1200">
              <a:solidFill>
                <a:schemeClr val="tx1"/>
              </a:solidFill>
              <a:latin typeface="Calibri Light" panose="020F0302020204030204"/>
            </a:rPr>
            <a:t>Relationships</a:t>
          </a:r>
        </a:p>
      </dsp:txBody>
      <dsp:txXfrm>
        <a:off x="8384574" y="1442257"/>
        <a:ext cx="1303982" cy="345600"/>
      </dsp:txXfrm>
    </dsp:sp>
    <dsp:sp modelId="{515A5A99-548A-4148-A56A-41D8E0C39F6B}">
      <dsp:nvSpPr>
        <dsp:cNvPr id="0" name=""/>
        <dsp:cNvSpPr/>
      </dsp:nvSpPr>
      <dsp:spPr>
        <a:xfrm>
          <a:off x="8651655" y="1787856"/>
          <a:ext cx="1303982" cy="10786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rtl="0">
            <a:lnSpc>
              <a:spcPct val="90000"/>
            </a:lnSpc>
            <a:spcBef>
              <a:spcPct val="0"/>
            </a:spcBef>
            <a:spcAft>
              <a:spcPct val="15000"/>
            </a:spcAft>
            <a:buChar char="•"/>
          </a:pPr>
          <a:r>
            <a:rPr lang="en-US" sz="1200" kern="1200">
              <a:latin typeface="Calibri Light" panose="020F0302020204030204"/>
            </a:rPr>
            <a:t> Document-document matrix, cosine similarity</a:t>
          </a:r>
          <a:endParaRPr lang="en-US" sz="1200" kern="1200"/>
        </a:p>
      </dsp:txBody>
      <dsp:txXfrm>
        <a:off x="8683248" y="1819449"/>
        <a:ext cx="1240796" cy="1015464"/>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A6B3994-FD04-5143-A69B-1DA12B68126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FA6C0981-1FB1-9B4E-86C4-0E514FF1B7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01978E2-2A44-EF4C-AFA5-D88ACFC7BC9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A5215CF-9158-2D47-A5C1-08F3251513BC}" type="slidenum">
              <a:rPr lang="en-US" smtClean="0"/>
              <a:t>‹#›</a:t>
            </a:fld>
            <a:endParaRPr lang="en-US"/>
          </a:p>
        </p:txBody>
      </p:sp>
    </p:spTree>
    <p:extLst>
      <p:ext uri="{BB962C8B-B14F-4D97-AF65-F5344CB8AC3E}">
        <p14:creationId xmlns:p14="http://schemas.microsoft.com/office/powerpoint/2010/main" val="32143824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9CDBE5-15B1-A94F-8B4F-869870B2397B}" type="datetimeFigureOut">
              <a:rPr lang="en-US" smtClean="0"/>
              <a:t>10/2/20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574150-EC88-9141-8EB5-0A1CBCDF1043}" type="slidenum">
              <a:rPr lang="en-US" smtClean="0"/>
              <a:t>‹#›</a:t>
            </a:fld>
            <a:endParaRPr lang="en-US"/>
          </a:p>
        </p:txBody>
      </p:sp>
    </p:spTree>
    <p:extLst>
      <p:ext uri="{BB962C8B-B14F-4D97-AF65-F5344CB8AC3E}">
        <p14:creationId xmlns:p14="http://schemas.microsoft.com/office/powerpoint/2010/main" val="57759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ASSIGNED TO: Josef</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3E574150-EC88-9141-8EB5-0A1CBCDF1043}" type="slidenum">
              <a:rPr lang="en-US" smtClean="0"/>
              <a:t>2</a:t>
            </a:fld>
            <a:endParaRPr lang="en-US"/>
          </a:p>
        </p:txBody>
      </p:sp>
    </p:spTree>
    <p:extLst>
      <p:ext uri="{BB962C8B-B14F-4D97-AF65-F5344CB8AC3E}">
        <p14:creationId xmlns:p14="http://schemas.microsoft.com/office/powerpoint/2010/main" val="2459494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8E9EFD-BBB7-B543-97D8-4E508469716A}" type="slidenum">
              <a:rPr lang="en-US" smtClean="0"/>
              <a:t>11</a:t>
            </a:fld>
            <a:endParaRPr lang="en-US"/>
          </a:p>
        </p:txBody>
      </p:sp>
    </p:spTree>
    <p:extLst>
      <p:ext uri="{BB962C8B-B14F-4D97-AF65-F5344CB8AC3E}">
        <p14:creationId xmlns:p14="http://schemas.microsoft.com/office/powerpoint/2010/main" val="2661808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13999"/>
              </a:lnSpc>
              <a:spcAft>
                <a:spcPts val="1200"/>
              </a:spcAft>
              <a:buFont typeface="Arial"/>
              <a:buChar char="•"/>
            </a:pPr>
            <a:endParaRPr lang="en-US">
              <a:cs typeface="Calibri"/>
            </a:endParaRPr>
          </a:p>
        </p:txBody>
      </p:sp>
      <p:sp>
        <p:nvSpPr>
          <p:cNvPr id="4" name="Slide Number Placeholder 3"/>
          <p:cNvSpPr>
            <a:spLocks noGrp="1"/>
          </p:cNvSpPr>
          <p:nvPr>
            <p:ph type="sldNum" sz="quarter" idx="5"/>
          </p:nvPr>
        </p:nvSpPr>
        <p:spPr/>
        <p:txBody>
          <a:bodyPr/>
          <a:lstStyle/>
          <a:p>
            <a:fld id="{3E574150-EC88-9141-8EB5-0A1CBCDF1043}" type="slidenum">
              <a:rPr lang="en-US" smtClean="0"/>
              <a:t>12</a:t>
            </a:fld>
            <a:endParaRPr lang="en-US"/>
          </a:p>
        </p:txBody>
      </p:sp>
    </p:spTree>
    <p:extLst>
      <p:ext uri="{BB962C8B-B14F-4D97-AF65-F5344CB8AC3E}">
        <p14:creationId xmlns:p14="http://schemas.microsoft.com/office/powerpoint/2010/main" val="3045989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13999"/>
              </a:lnSpc>
              <a:spcAft>
                <a:spcPts val="1200"/>
              </a:spcAft>
              <a:buFont typeface="Arial"/>
              <a:buChar char="•"/>
            </a:pPr>
            <a:endParaRPr lang="en-US">
              <a:cs typeface="Calibri"/>
            </a:endParaRPr>
          </a:p>
        </p:txBody>
      </p:sp>
      <p:sp>
        <p:nvSpPr>
          <p:cNvPr id="4" name="Slide Number Placeholder 3"/>
          <p:cNvSpPr>
            <a:spLocks noGrp="1"/>
          </p:cNvSpPr>
          <p:nvPr>
            <p:ph type="sldNum" sz="quarter" idx="5"/>
          </p:nvPr>
        </p:nvSpPr>
        <p:spPr/>
        <p:txBody>
          <a:bodyPr/>
          <a:lstStyle/>
          <a:p>
            <a:fld id="{3E574150-EC88-9141-8EB5-0A1CBCDF1043}" type="slidenum">
              <a:rPr lang="en-US" smtClean="0"/>
              <a:t>13</a:t>
            </a:fld>
            <a:endParaRPr lang="en-US"/>
          </a:p>
        </p:txBody>
      </p:sp>
    </p:spTree>
    <p:extLst>
      <p:ext uri="{BB962C8B-B14F-4D97-AF65-F5344CB8AC3E}">
        <p14:creationId xmlns:p14="http://schemas.microsoft.com/office/powerpoint/2010/main" val="4155635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13999"/>
              </a:lnSpc>
              <a:spcAft>
                <a:spcPts val="1200"/>
              </a:spcAft>
              <a:buFont typeface="Arial"/>
              <a:buChar char="•"/>
            </a:pPr>
            <a:endParaRPr lang="en-US">
              <a:cs typeface="Calibri"/>
            </a:endParaRPr>
          </a:p>
        </p:txBody>
      </p:sp>
      <p:sp>
        <p:nvSpPr>
          <p:cNvPr id="4" name="Slide Number Placeholder 3"/>
          <p:cNvSpPr>
            <a:spLocks noGrp="1"/>
          </p:cNvSpPr>
          <p:nvPr>
            <p:ph type="sldNum" sz="quarter" idx="5"/>
          </p:nvPr>
        </p:nvSpPr>
        <p:spPr/>
        <p:txBody>
          <a:bodyPr/>
          <a:lstStyle/>
          <a:p>
            <a:fld id="{3E574150-EC88-9141-8EB5-0A1CBCDF1043}" type="slidenum">
              <a:rPr lang="en-US" smtClean="0"/>
              <a:t>14</a:t>
            </a:fld>
            <a:endParaRPr lang="en-US"/>
          </a:p>
        </p:txBody>
      </p:sp>
    </p:spTree>
    <p:extLst>
      <p:ext uri="{BB962C8B-B14F-4D97-AF65-F5344CB8AC3E}">
        <p14:creationId xmlns:p14="http://schemas.microsoft.com/office/powerpoint/2010/main" val="2313692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Dimensions: </a:t>
            </a:r>
          </a:p>
          <a:p>
            <a:pPr marL="285750" indent="-285750">
              <a:buFont typeface="Arial,Sans-Serif"/>
              <a:buChar char="•"/>
            </a:pPr>
            <a:r>
              <a:rPr lang="en-US"/>
              <a:t>A. Name (No Match)</a:t>
            </a:r>
            <a:endParaRPr lang="en-US">
              <a:cs typeface="Calibri"/>
            </a:endParaRPr>
          </a:p>
          <a:p>
            <a:pPr marL="285750" indent="-285750">
              <a:buFont typeface="Arial,Sans-Serif"/>
              <a:buChar char="•"/>
            </a:pPr>
            <a:r>
              <a:rPr lang="en-US"/>
              <a:t>B. Account Number (Match)</a:t>
            </a:r>
            <a:endParaRPr lang="en-US">
              <a:cs typeface="Calibri"/>
            </a:endParaRPr>
          </a:p>
          <a:p>
            <a:pPr marL="285750" indent="-285750">
              <a:buFont typeface="Arial,Sans-Serif"/>
              <a:buChar char="•"/>
            </a:pPr>
            <a:r>
              <a:rPr lang="en-US"/>
              <a:t>C. Address (Match)</a:t>
            </a:r>
            <a:endParaRPr lang="en-US">
              <a:cs typeface="Calibri"/>
            </a:endParaRPr>
          </a:p>
          <a:p>
            <a:pPr marL="285750" indent="-285750">
              <a:buFont typeface="Arial,Sans-Serif"/>
              <a:buChar char="•"/>
            </a:pPr>
            <a:r>
              <a:rPr lang="en-US"/>
              <a:t>D. Address very close OR same address, different apt (No Match)</a:t>
            </a:r>
            <a:endParaRPr lang="en-US">
              <a:cs typeface="Calibri"/>
            </a:endParaRPr>
          </a:p>
          <a:p>
            <a:pPr marL="285750" indent="-285750">
              <a:buFont typeface="Arial,Sans-Serif"/>
              <a:buChar char="•"/>
            </a:pPr>
            <a:r>
              <a:rPr lang="en-US"/>
              <a:t>E. Invoice Number (Match)</a:t>
            </a:r>
            <a:endParaRPr lang="en-US">
              <a:cs typeface="Calibri"/>
            </a:endParaRPr>
          </a:p>
          <a:p>
            <a:pPr marL="285750" indent="-285750">
              <a:buFont typeface="Arial,Sans-Serif"/>
              <a:buChar char="•"/>
            </a:pPr>
            <a:r>
              <a:rPr lang="en-US"/>
              <a:t>F. Metrics: Charges, Amount Due, Usage, Payments (Match)</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3E574150-EC88-9141-8EB5-0A1CBCDF1043}" type="slidenum">
              <a:rPr lang="en-US" smtClean="0"/>
              <a:t>15</a:t>
            </a:fld>
            <a:endParaRPr lang="en-US"/>
          </a:p>
        </p:txBody>
      </p:sp>
    </p:spTree>
    <p:extLst>
      <p:ext uri="{BB962C8B-B14F-4D97-AF65-F5344CB8AC3E}">
        <p14:creationId xmlns:p14="http://schemas.microsoft.com/office/powerpoint/2010/main" val="25661166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13999"/>
              </a:lnSpc>
              <a:spcAft>
                <a:spcPts val="1200"/>
              </a:spcAft>
              <a:buFont typeface="Arial"/>
              <a:buChar char="•"/>
            </a:pPr>
            <a:endParaRPr lang="en-US">
              <a:cs typeface="Calibri"/>
            </a:endParaRPr>
          </a:p>
        </p:txBody>
      </p:sp>
      <p:sp>
        <p:nvSpPr>
          <p:cNvPr id="4" name="Slide Number Placeholder 3"/>
          <p:cNvSpPr>
            <a:spLocks noGrp="1"/>
          </p:cNvSpPr>
          <p:nvPr>
            <p:ph type="sldNum" sz="quarter" idx="5"/>
          </p:nvPr>
        </p:nvSpPr>
        <p:spPr/>
        <p:txBody>
          <a:bodyPr/>
          <a:lstStyle/>
          <a:p>
            <a:fld id="{3E574150-EC88-9141-8EB5-0A1CBCDF1043}" type="slidenum">
              <a:rPr lang="en-US" smtClean="0"/>
              <a:t>18</a:t>
            </a:fld>
            <a:endParaRPr lang="en-US"/>
          </a:p>
        </p:txBody>
      </p:sp>
    </p:spTree>
    <p:extLst>
      <p:ext uri="{BB962C8B-B14F-4D97-AF65-F5344CB8AC3E}">
        <p14:creationId xmlns:p14="http://schemas.microsoft.com/office/powerpoint/2010/main" val="748992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13999"/>
              </a:lnSpc>
              <a:spcAft>
                <a:spcPts val="1200"/>
              </a:spcAft>
              <a:buFont typeface="Arial"/>
              <a:buChar char="•"/>
            </a:pPr>
            <a:endParaRPr lang="en-US">
              <a:cs typeface="Calibri"/>
            </a:endParaRPr>
          </a:p>
        </p:txBody>
      </p:sp>
      <p:sp>
        <p:nvSpPr>
          <p:cNvPr id="4" name="Slide Number Placeholder 3"/>
          <p:cNvSpPr>
            <a:spLocks noGrp="1"/>
          </p:cNvSpPr>
          <p:nvPr>
            <p:ph type="sldNum" sz="quarter" idx="5"/>
          </p:nvPr>
        </p:nvSpPr>
        <p:spPr/>
        <p:txBody>
          <a:bodyPr/>
          <a:lstStyle/>
          <a:p>
            <a:fld id="{3E574150-EC88-9141-8EB5-0A1CBCDF1043}" type="slidenum">
              <a:rPr lang="en-US" smtClean="0"/>
              <a:t>19</a:t>
            </a:fld>
            <a:endParaRPr lang="en-US"/>
          </a:p>
        </p:txBody>
      </p:sp>
    </p:spTree>
    <p:extLst>
      <p:ext uri="{BB962C8B-B14F-4D97-AF65-F5344CB8AC3E}">
        <p14:creationId xmlns:p14="http://schemas.microsoft.com/office/powerpoint/2010/main" val="27957297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ASSIGNED TO: Josef</a:t>
            </a:r>
            <a:endParaRPr lang="en-US"/>
          </a:p>
          <a:p>
            <a:endParaRPr lang="en-US"/>
          </a:p>
          <a:p>
            <a:r>
              <a:rPr lang="en-US"/>
              <a:t>OUTLINE: </a:t>
            </a:r>
            <a:endParaRPr lang="en-US">
              <a:cs typeface="Calibri"/>
            </a:endParaRPr>
          </a:p>
          <a:p>
            <a:r>
              <a:rPr lang="en-US"/>
              <a:t>Exec Summary</a:t>
            </a:r>
            <a:endParaRPr lang="en-US">
              <a:cs typeface="Calibri"/>
            </a:endParaRPr>
          </a:p>
          <a:p>
            <a:r>
              <a:rPr lang="en-US"/>
              <a:t>Team &amp; Roles</a:t>
            </a:r>
            <a:endParaRPr lang="en-US">
              <a:cs typeface="Calibri"/>
            </a:endParaRPr>
          </a:p>
          <a:p>
            <a:r>
              <a:rPr lang="en-US"/>
              <a:t>Challenge Background, Timing</a:t>
            </a:r>
            <a:endParaRPr lang="en-US">
              <a:cs typeface="Calibri"/>
            </a:endParaRPr>
          </a:p>
          <a:p>
            <a:r>
              <a:rPr lang="en-US"/>
              <a:t>Value of Challenge: to Excella, to Clients</a:t>
            </a:r>
            <a:endParaRPr lang="en-US">
              <a:cs typeface="Calibri"/>
            </a:endParaRPr>
          </a:p>
          <a:p>
            <a:r>
              <a:rPr lang="en-US"/>
              <a:t>Solution Approach</a:t>
            </a:r>
            <a:endParaRPr lang="en-US">
              <a:cs typeface="Calibri"/>
            </a:endParaRPr>
          </a:p>
          <a:p>
            <a:r>
              <a:rPr lang="en-US"/>
              <a:t>Steps Taken</a:t>
            </a:r>
            <a:endParaRPr lang="en-US">
              <a:cs typeface="Calibri"/>
            </a:endParaRPr>
          </a:p>
          <a:p>
            <a:r>
              <a:rPr lang="en-US"/>
              <a:t>Outcomes</a:t>
            </a:r>
            <a:endParaRPr lang="en-US">
              <a:cs typeface="Calibri"/>
            </a:endParaRPr>
          </a:p>
        </p:txBody>
      </p:sp>
      <p:sp>
        <p:nvSpPr>
          <p:cNvPr id="4" name="Slide Number Placeholder 3"/>
          <p:cNvSpPr>
            <a:spLocks noGrp="1"/>
          </p:cNvSpPr>
          <p:nvPr>
            <p:ph type="sldNum" sz="quarter" idx="5"/>
          </p:nvPr>
        </p:nvSpPr>
        <p:spPr/>
        <p:txBody>
          <a:bodyPr/>
          <a:lstStyle/>
          <a:p>
            <a:fld id="{3E574150-EC88-9141-8EB5-0A1CBCDF1043}" type="slidenum">
              <a:rPr lang="en-US" smtClean="0"/>
              <a:t>20</a:t>
            </a:fld>
            <a:endParaRPr lang="en-US"/>
          </a:p>
        </p:txBody>
      </p:sp>
    </p:spTree>
    <p:extLst>
      <p:ext uri="{BB962C8B-B14F-4D97-AF65-F5344CB8AC3E}">
        <p14:creationId xmlns:p14="http://schemas.microsoft.com/office/powerpoint/2010/main" val="29671158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ASSIGNED TO: Josef</a:t>
            </a:r>
            <a:endParaRPr lang="en-US"/>
          </a:p>
          <a:p>
            <a:endParaRPr lang="en-US"/>
          </a:p>
          <a:p>
            <a:r>
              <a:rPr lang="en-US"/>
              <a:t>OUTLINE: </a:t>
            </a:r>
            <a:endParaRPr lang="en-US">
              <a:cs typeface="Calibri"/>
            </a:endParaRPr>
          </a:p>
          <a:p>
            <a:r>
              <a:rPr lang="en-US"/>
              <a:t>Exec Summary</a:t>
            </a:r>
            <a:endParaRPr lang="en-US">
              <a:cs typeface="Calibri"/>
            </a:endParaRPr>
          </a:p>
          <a:p>
            <a:r>
              <a:rPr lang="en-US"/>
              <a:t>Team &amp; Roles</a:t>
            </a:r>
            <a:endParaRPr lang="en-US">
              <a:cs typeface="Calibri"/>
            </a:endParaRPr>
          </a:p>
          <a:p>
            <a:r>
              <a:rPr lang="en-US"/>
              <a:t>Challenge Background, Timing</a:t>
            </a:r>
            <a:endParaRPr lang="en-US">
              <a:cs typeface="Calibri"/>
            </a:endParaRPr>
          </a:p>
          <a:p>
            <a:r>
              <a:rPr lang="en-US"/>
              <a:t>Value of Challenge: to Excella, to Clients</a:t>
            </a:r>
            <a:endParaRPr lang="en-US">
              <a:cs typeface="Calibri"/>
            </a:endParaRPr>
          </a:p>
          <a:p>
            <a:r>
              <a:rPr lang="en-US"/>
              <a:t>Solution Approach</a:t>
            </a:r>
            <a:endParaRPr lang="en-US">
              <a:cs typeface="Calibri"/>
            </a:endParaRPr>
          </a:p>
          <a:p>
            <a:r>
              <a:rPr lang="en-US"/>
              <a:t>Steps Taken</a:t>
            </a:r>
            <a:endParaRPr lang="en-US">
              <a:cs typeface="Calibri"/>
            </a:endParaRPr>
          </a:p>
          <a:p>
            <a:r>
              <a:rPr lang="en-US"/>
              <a:t>Outcomes</a:t>
            </a:r>
            <a:endParaRPr lang="en-US">
              <a:cs typeface="Calibri"/>
            </a:endParaRPr>
          </a:p>
        </p:txBody>
      </p:sp>
      <p:sp>
        <p:nvSpPr>
          <p:cNvPr id="4" name="Slide Number Placeholder 3"/>
          <p:cNvSpPr>
            <a:spLocks noGrp="1"/>
          </p:cNvSpPr>
          <p:nvPr>
            <p:ph type="sldNum" sz="quarter" idx="5"/>
          </p:nvPr>
        </p:nvSpPr>
        <p:spPr/>
        <p:txBody>
          <a:bodyPr/>
          <a:lstStyle/>
          <a:p>
            <a:fld id="{3E574150-EC88-9141-8EB5-0A1CBCDF1043}" type="slidenum">
              <a:rPr lang="en-US" smtClean="0"/>
              <a:t>21</a:t>
            </a:fld>
            <a:endParaRPr lang="en-US"/>
          </a:p>
        </p:txBody>
      </p:sp>
    </p:spTree>
    <p:extLst>
      <p:ext uri="{BB962C8B-B14F-4D97-AF65-F5344CB8AC3E}">
        <p14:creationId xmlns:p14="http://schemas.microsoft.com/office/powerpoint/2010/main" val="9752820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8E9EFD-BBB7-B543-97D8-4E508469716A}" type="slidenum">
              <a:rPr lang="en-US" smtClean="0"/>
              <a:t>23</a:t>
            </a:fld>
            <a:endParaRPr lang="en-US"/>
          </a:p>
        </p:txBody>
      </p:sp>
    </p:spTree>
    <p:extLst>
      <p:ext uri="{BB962C8B-B14F-4D97-AF65-F5344CB8AC3E}">
        <p14:creationId xmlns:p14="http://schemas.microsoft.com/office/powerpoint/2010/main" val="1961977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8E9EFD-BBB7-B543-97D8-4E508469716A}" type="slidenum">
              <a:rPr lang="en-US" smtClean="0"/>
              <a:t>3</a:t>
            </a:fld>
            <a:endParaRPr lang="en-US"/>
          </a:p>
        </p:txBody>
      </p:sp>
    </p:spTree>
    <p:extLst>
      <p:ext uri="{BB962C8B-B14F-4D97-AF65-F5344CB8AC3E}">
        <p14:creationId xmlns:p14="http://schemas.microsoft.com/office/powerpoint/2010/main" val="361366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ASSIGNED TO: Brian</a:t>
            </a:r>
          </a:p>
          <a:p>
            <a:endParaRPr lang="en-US"/>
          </a:p>
          <a:p>
            <a:r>
              <a:rPr lang="en-US"/>
              <a:t>Problem we are solving: </a:t>
            </a:r>
            <a:endParaRPr lang="en-US">
              <a:cs typeface="Calibri" panose="020F0502020204030204"/>
            </a:endParaRPr>
          </a:p>
          <a:p>
            <a:pPr marL="228600" indent="-228600">
              <a:buAutoNum type="arabicPeriod"/>
            </a:pPr>
            <a:r>
              <a:rPr lang="en-US"/>
              <a:t>Recognize commonality between two different items in a data set as an potential indicator of inaccurate data</a:t>
            </a:r>
            <a:endParaRPr lang="en-US">
              <a:cs typeface="Calibri" panose="020F0502020204030204"/>
            </a:endParaRPr>
          </a:p>
          <a:p>
            <a:pPr marL="228600" indent="-228600">
              <a:buAutoNum type="arabicPeriod"/>
            </a:pPr>
            <a:endParaRPr lang="en-US"/>
          </a:p>
        </p:txBody>
      </p:sp>
      <p:sp>
        <p:nvSpPr>
          <p:cNvPr id="4" name="Slide Number Placeholder 3"/>
          <p:cNvSpPr>
            <a:spLocks noGrp="1"/>
          </p:cNvSpPr>
          <p:nvPr>
            <p:ph type="sldNum" sz="quarter" idx="5"/>
          </p:nvPr>
        </p:nvSpPr>
        <p:spPr/>
        <p:txBody>
          <a:bodyPr/>
          <a:lstStyle/>
          <a:p>
            <a:fld id="{3E574150-EC88-9141-8EB5-0A1CBCDF1043}" type="slidenum">
              <a:rPr lang="en-US" smtClean="0"/>
              <a:t>4</a:t>
            </a:fld>
            <a:endParaRPr lang="en-US"/>
          </a:p>
        </p:txBody>
      </p:sp>
    </p:spTree>
    <p:extLst>
      <p:ext uri="{BB962C8B-B14F-4D97-AF65-F5344CB8AC3E}">
        <p14:creationId xmlns:p14="http://schemas.microsoft.com/office/powerpoint/2010/main" val="3979970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3E574150-EC88-9141-8EB5-0A1CBCDF1043}" type="slidenum">
              <a:rPr lang="en-US" smtClean="0"/>
              <a:t>5</a:t>
            </a:fld>
            <a:endParaRPr lang="en-US"/>
          </a:p>
        </p:txBody>
      </p:sp>
    </p:spTree>
    <p:extLst>
      <p:ext uri="{BB962C8B-B14F-4D97-AF65-F5344CB8AC3E}">
        <p14:creationId xmlns:p14="http://schemas.microsoft.com/office/powerpoint/2010/main" val="1775105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ASSIGNED TO: Brian</a:t>
            </a:r>
          </a:p>
        </p:txBody>
      </p:sp>
      <p:sp>
        <p:nvSpPr>
          <p:cNvPr id="4" name="Slide Number Placeholder 3"/>
          <p:cNvSpPr>
            <a:spLocks noGrp="1"/>
          </p:cNvSpPr>
          <p:nvPr>
            <p:ph type="sldNum" sz="quarter" idx="5"/>
          </p:nvPr>
        </p:nvSpPr>
        <p:spPr/>
        <p:txBody>
          <a:bodyPr/>
          <a:lstStyle/>
          <a:p>
            <a:fld id="{3E574150-EC88-9141-8EB5-0A1CBCDF1043}" type="slidenum">
              <a:rPr lang="en-US" smtClean="0"/>
              <a:t>6</a:t>
            </a:fld>
            <a:endParaRPr lang="en-US"/>
          </a:p>
        </p:txBody>
      </p:sp>
    </p:spTree>
    <p:extLst>
      <p:ext uri="{BB962C8B-B14F-4D97-AF65-F5344CB8AC3E}">
        <p14:creationId xmlns:p14="http://schemas.microsoft.com/office/powerpoint/2010/main" val="249203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13999"/>
              </a:lnSpc>
              <a:spcAft>
                <a:spcPts val="1200"/>
              </a:spcAft>
              <a:buFont typeface="Arial"/>
              <a:buChar char="•"/>
            </a:pPr>
            <a:endParaRPr lang="en-US">
              <a:cs typeface="Calibri"/>
            </a:endParaRPr>
          </a:p>
        </p:txBody>
      </p:sp>
      <p:sp>
        <p:nvSpPr>
          <p:cNvPr id="4" name="Slide Number Placeholder 3"/>
          <p:cNvSpPr>
            <a:spLocks noGrp="1"/>
          </p:cNvSpPr>
          <p:nvPr>
            <p:ph type="sldNum" sz="quarter" idx="5"/>
          </p:nvPr>
        </p:nvSpPr>
        <p:spPr/>
        <p:txBody>
          <a:bodyPr/>
          <a:lstStyle/>
          <a:p>
            <a:fld id="{3E574150-EC88-9141-8EB5-0A1CBCDF1043}" type="slidenum">
              <a:rPr lang="en-US" smtClean="0"/>
              <a:t>7</a:t>
            </a:fld>
            <a:endParaRPr lang="en-US"/>
          </a:p>
        </p:txBody>
      </p:sp>
    </p:spTree>
    <p:extLst>
      <p:ext uri="{BB962C8B-B14F-4D97-AF65-F5344CB8AC3E}">
        <p14:creationId xmlns:p14="http://schemas.microsoft.com/office/powerpoint/2010/main" val="4279228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13999"/>
              </a:lnSpc>
              <a:spcAft>
                <a:spcPts val="1200"/>
              </a:spcAft>
              <a:buFont typeface="Arial"/>
              <a:buChar char="•"/>
            </a:pPr>
            <a:r>
              <a:rPr lang="en-US">
                <a:cs typeface="Calibri"/>
              </a:rPr>
              <a:t>ASSIGNED TO: Josef</a:t>
            </a:r>
            <a:endParaRPr lang="en-US"/>
          </a:p>
          <a:p>
            <a:pPr marL="171450" indent="-171450">
              <a:lnSpc>
                <a:spcPct val="113999"/>
              </a:lnSpc>
              <a:spcAft>
                <a:spcPts val="1200"/>
              </a:spcAft>
              <a:buFont typeface="Arial"/>
              <a:buChar char="•"/>
            </a:pPr>
            <a:r>
              <a:rPr lang="en-US"/>
              <a:t>Include call outs from criteria A-F</a:t>
            </a:r>
            <a:endParaRPr lang="en-US">
              <a:cs typeface="Calibri"/>
            </a:endParaRPr>
          </a:p>
        </p:txBody>
      </p:sp>
      <p:sp>
        <p:nvSpPr>
          <p:cNvPr id="4" name="Slide Number Placeholder 3"/>
          <p:cNvSpPr>
            <a:spLocks noGrp="1"/>
          </p:cNvSpPr>
          <p:nvPr>
            <p:ph type="sldNum" sz="quarter" idx="5"/>
          </p:nvPr>
        </p:nvSpPr>
        <p:spPr/>
        <p:txBody>
          <a:bodyPr/>
          <a:lstStyle/>
          <a:p>
            <a:fld id="{3E574150-EC88-9141-8EB5-0A1CBCDF1043}" type="slidenum">
              <a:rPr lang="en-US" smtClean="0"/>
              <a:t>8</a:t>
            </a:fld>
            <a:endParaRPr lang="en-US"/>
          </a:p>
        </p:txBody>
      </p:sp>
    </p:spTree>
    <p:extLst>
      <p:ext uri="{BB962C8B-B14F-4D97-AF65-F5344CB8AC3E}">
        <p14:creationId xmlns:p14="http://schemas.microsoft.com/office/powerpoint/2010/main" val="3775866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ASSIGNED TO: Brian</a:t>
            </a:r>
          </a:p>
        </p:txBody>
      </p:sp>
      <p:sp>
        <p:nvSpPr>
          <p:cNvPr id="4" name="Slide Number Placeholder 3"/>
          <p:cNvSpPr>
            <a:spLocks noGrp="1"/>
          </p:cNvSpPr>
          <p:nvPr>
            <p:ph type="sldNum" sz="quarter" idx="5"/>
          </p:nvPr>
        </p:nvSpPr>
        <p:spPr/>
        <p:txBody>
          <a:bodyPr/>
          <a:lstStyle/>
          <a:p>
            <a:fld id="{3E574150-EC88-9141-8EB5-0A1CBCDF1043}" type="slidenum">
              <a:rPr lang="en-US" smtClean="0"/>
              <a:t>9</a:t>
            </a:fld>
            <a:endParaRPr lang="en-US"/>
          </a:p>
        </p:txBody>
      </p:sp>
    </p:spTree>
    <p:extLst>
      <p:ext uri="{BB962C8B-B14F-4D97-AF65-F5344CB8AC3E}">
        <p14:creationId xmlns:p14="http://schemas.microsoft.com/office/powerpoint/2010/main" val="2089143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8E9EFD-BBB7-B543-97D8-4E508469716A}" type="slidenum">
              <a:rPr lang="en-US" smtClean="0"/>
              <a:t>10</a:t>
            </a:fld>
            <a:endParaRPr lang="en-US"/>
          </a:p>
        </p:txBody>
      </p:sp>
    </p:spTree>
    <p:extLst>
      <p:ext uri="{BB962C8B-B14F-4D97-AF65-F5344CB8AC3E}">
        <p14:creationId xmlns:p14="http://schemas.microsoft.com/office/powerpoint/2010/main" val="608002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_collaboration_no red line">
    <p:spTree>
      <p:nvGrpSpPr>
        <p:cNvPr id="1" name=""/>
        <p:cNvGrpSpPr/>
        <p:nvPr/>
      </p:nvGrpSpPr>
      <p:grpSpPr>
        <a:xfrm>
          <a:off x="0" y="0"/>
          <a:ext cx="0" cy="0"/>
          <a:chOff x="0" y="0"/>
          <a:chExt cx="0" cy="0"/>
        </a:xfrm>
      </p:grpSpPr>
      <p:pic>
        <p:nvPicPr>
          <p:cNvPr id="2" name="Picture 1" descr="A group of people sitting at a table in a room&#10;&#10;Description automatically generated">
            <a:extLst>
              <a:ext uri="{FF2B5EF4-FFF2-40B4-BE49-F238E27FC236}">
                <a16:creationId xmlns:a16="http://schemas.microsoft.com/office/drawing/2014/main" id="{23F61A39-D41E-4B40-B8DB-513C644DA4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pic>
        <p:nvPicPr>
          <p:cNvPr id="14" name="Picture 13">
            <a:extLst>
              <a:ext uri="{FF2B5EF4-FFF2-40B4-BE49-F238E27FC236}">
                <a16:creationId xmlns:a16="http://schemas.microsoft.com/office/drawing/2014/main" id="{E82DE1E4-5E52-7444-9A67-B2B4263A1F51}"/>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8679841" y="5898031"/>
            <a:ext cx="2327712" cy="554216"/>
          </a:xfrm>
          <a:prstGeom prst="rect">
            <a:avLst/>
          </a:prstGeom>
        </p:spPr>
      </p:pic>
      <p:sp>
        <p:nvSpPr>
          <p:cNvPr id="15" name="Text Placeholder 5">
            <a:extLst>
              <a:ext uri="{FF2B5EF4-FFF2-40B4-BE49-F238E27FC236}">
                <a16:creationId xmlns:a16="http://schemas.microsoft.com/office/drawing/2014/main" id="{CCE05357-886F-BF48-B7F2-6077D73D5A60}"/>
              </a:ext>
            </a:extLst>
          </p:cNvPr>
          <p:cNvSpPr>
            <a:spLocks noGrp="1"/>
          </p:cNvSpPr>
          <p:nvPr>
            <p:ph type="body" sz="quarter" idx="10" hasCustomPrompt="1"/>
          </p:nvPr>
        </p:nvSpPr>
        <p:spPr>
          <a:xfrm>
            <a:off x="1214800" y="1549815"/>
            <a:ext cx="8450061" cy="2929022"/>
          </a:xfrm>
          <a:prstGeom prst="rect">
            <a:avLst/>
          </a:prstGeom>
        </p:spPr>
        <p:txBody>
          <a:bodyPr/>
          <a:lstStyle>
            <a:lvl1pPr marL="0" indent="0">
              <a:lnSpc>
                <a:spcPct val="80000"/>
              </a:lnSpc>
              <a:spcBef>
                <a:spcPts val="0"/>
              </a:spcBef>
              <a:buNone/>
              <a:defRPr sz="8000" b="1" i="0">
                <a:solidFill>
                  <a:schemeClr val="bg1"/>
                </a:solidFill>
                <a:latin typeface="Muli ExtraBold" panose="02000503000000000000" pitchFamily="2" charset="77"/>
              </a:defRPr>
            </a:lvl1pPr>
          </a:lstStyle>
          <a:p>
            <a:pPr lvl="0"/>
            <a:r>
              <a:rPr lang="en-US"/>
              <a:t>CLICK TO </a:t>
            </a:r>
            <a:br>
              <a:rPr lang="en-US"/>
            </a:br>
            <a:r>
              <a:rPr lang="en-US"/>
              <a:t>ADD NAME OF PRESENTATION</a:t>
            </a:r>
          </a:p>
        </p:txBody>
      </p:sp>
      <p:sp>
        <p:nvSpPr>
          <p:cNvPr id="16" name="Text Placeholder 7">
            <a:extLst>
              <a:ext uri="{FF2B5EF4-FFF2-40B4-BE49-F238E27FC236}">
                <a16:creationId xmlns:a16="http://schemas.microsoft.com/office/drawing/2014/main" id="{7EB1BEC7-8F71-844B-BD49-DA28B222AF15}"/>
              </a:ext>
            </a:extLst>
          </p:cNvPr>
          <p:cNvSpPr>
            <a:spLocks noGrp="1"/>
          </p:cNvSpPr>
          <p:nvPr>
            <p:ph type="body" sz="quarter" idx="11" hasCustomPrompt="1"/>
          </p:nvPr>
        </p:nvSpPr>
        <p:spPr>
          <a:xfrm>
            <a:off x="1214800" y="4753969"/>
            <a:ext cx="8450061" cy="554216"/>
          </a:xfrm>
          <a:prstGeom prst="rect">
            <a:avLst/>
          </a:prstGeom>
        </p:spPr>
        <p:txBody>
          <a:bodyPr anchor="ctr" anchorCtr="0"/>
          <a:lstStyle>
            <a:lvl1pPr marL="0" indent="0">
              <a:buNone/>
              <a:defRPr sz="3200" b="0" i="0">
                <a:solidFill>
                  <a:schemeClr val="bg1"/>
                </a:solidFill>
                <a:latin typeface="Muli" panose="02000503000000000000" pitchFamily="2" charset="77"/>
              </a:defRPr>
            </a:lvl1pPr>
            <a:lvl2pPr marL="457200" indent="0">
              <a:buNone/>
              <a:defRPr b="0" i="0">
                <a:solidFill>
                  <a:schemeClr val="bg1"/>
                </a:solidFill>
                <a:latin typeface="Muli" panose="02000503000000000000" pitchFamily="2" charset="77"/>
              </a:defRPr>
            </a:lvl2pPr>
            <a:lvl3pPr marL="914400" indent="0">
              <a:buNone/>
              <a:defRPr b="0" i="0">
                <a:solidFill>
                  <a:schemeClr val="bg1"/>
                </a:solidFill>
                <a:latin typeface="Muli" panose="02000503000000000000" pitchFamily="2" charset="77"/>
              </a:defRPr>
            </a:lvl3pPr>
            <a:lvl4pPr marL="1371600" indent="0">
              <a:buNone/>
              <a:defRPr b="0" i="0">
                <a:solidFill>
                  <a:schemeClr val="bg1"/>
                </a:solidFill>
                <a:latin typeface="Muli" panose="02000503000000000000" pitchFamily="2" charset="77"/>
              </a:defRPr>
            </a:lvl4pPr>
            <a:lvl5pPr marL="1828800" indent="0">
              <a:buNone/>
              <a:defRPr b="0" i="0">
                <a:solidFill>
                  <a:schemeClr val="bg1"/>
                </a:solidFill>
                <a:latin typeface="Muli" panose="02000503000000000000" pitchFamily="2" charset="77"/>
              </a:defRPr>
            </a:lvl5pPr>
          </a:lstStyle>
          <a:p>
            <a:pPr lvl="0"/>
            <a:r>
              <a:rPr lang="en-US"/>
              <a:t>Click to add name or </a:t>
            </a:r>
            <a:r>
              <a:rPr lang="en-US" err="1"/>
              <a:t>subheader</a:t>
            </a:r>
            <a:r>
              <a:rPr lang="en-US"/>
              <a:t> here</a:t>
            </a:r>
          </a:p>
        </p:txBody>
      </p:sp>
    </p:spTree>
    <p:extLst>
      <p:ext uri="{BB962C8B-B14F-4D97-AF65-F5344CB8AC3E}">
        <p14:creationId xmlns:p14="http://schemas.microsoft.com/office/powerpoint/2010/main" val="952534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with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685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98596D-0849-F641-A412-EC0D0F91028A}"/>
              </a:ext>
            </a:extLst>
          </p:cNvPr>
          <p:cNvSpPr/>
          <p:nvPr userDrawn="1"/>
        </p:nvSpPr>
        <p:spPr>
          <a:xfrm>
            <a:off x="11375572" y="0"/>
            <a:ext cx="816428" cy="52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45579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photo text middl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285D98F8-8D5A-B743-9FCC-04C35C23FC0A}"/>
              </a:ext>
            </a:extLst>
          </p:cNvPr>
          <p:cNvSpPr>
            <a:spLocks noGrp="1"/>
          </p:cNvSpPr>
          <p:nvPr>
            <p:ph type="pic" sz="quarter" idx="10" hasCustomPrompt="1"/>
          </p:nvPr>
        </p:nvSpPr>
        <p:spPr>
          <a:xfrm>
            <a:off x="0" y="0"/>
            <a:ext cx="3494088" cy="6858000"/>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CLICK TO ADD PICTURE</a:t>
            </a:r>
          </a:p>
          <a:p>
            <a:endParaRPr lang="en-US"/>
          </a:p>
        </p:txBody>
      </p:sp>
      <p:sp>
        <p:nvSpPr>
          <p:cNvPr id="18" name="Picture Placeholder 16">
            <a:extLst>
              <a:ext uri="{FF2B5EF4-FFF2-40B4-BE49-F238E27FC236}">
                <a16:creationId xmlns:a16="http://schemas.microsoft.com/office/drawing/2014/main" id="{F92EFF6C-70C3-D143-ADC3-06773B870995}"/>
              </a:ext>
            </a:extLst>
          </p:cNvPr>
          <p:cNvSpPr>
            <a:spLocks noGrp="1"/>
          </p:cNvSpPr>
          <p:nvPr>
            <p:ph type="pic" sz="quarter" idx="11" hasCustomPrompt="1"/>
          </p:nvPr>
        </p:nvSpPr>
        <p:spPr>
          <a:xfrm>
            <a:off x="8697912" y="0"/>
            <a:ext cx="3494088" cy="6858000"/>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CLICK TO ADD PICTURE</a:t>
            </a:r>
          </a:p>
          <a:p>
            <a:endParaRPr lang="en-US"/>
          </a:p>
        </p:txBody>
      </p:sp>
      <p:sp>
        <p:nvSpPr>
          <p:cNvPr id="20" name="Text Placeholder 19">
            <a:extLst>
              <a:ext uri="{FF2B5EF4-FFF2-40B4-BE49-F238E27FC236}">
                <a16:creationId xmlns:a16="http://schemas.microsoft.com/office/drawing/2014/main" id="{B6ABDC3B-7C05-DE4D-AE83-7DE460978FD0}"/>
              </a:ext>
            </a:extLst>
          </p:cNvPr>
          <p:cNvSpPr>
            <a:spLocks noGrp="1"/>
          </p:cNvSpPr>
          <p:nvPr>
            <p:ph type="body" sz="quarter" idx="12" hasCustomPrompt="1"/>
          </p:nvPr>
        </p:nvSpPr>
        <p:spPr>
          <a:xfrm>
            <a:off x="4147942" y="1223096"/>
            <a:ext cx="3896116" cy="1928813"/>
          </a:xfrm>
          <a:prstGeom prst="rect">
            <a:avLst/>
          </a:prstGeom>
        </p:spPr>
        <p:txBody>
          <a:bodyPr>
            <a:noAutofit/>
          </a:bodyPr>
          <a:lstStyle>
            <a:lvl1pPr marL="0" indent="0">
              <a:spcBef>
                <a:spcPts val="0"/>
              </a:spcBef>
              <a:buNone/>
              <a:defRPr sz="4800" b="0" i="0">
                <a:latin typeface="Muli ExtraBold" panose="02000503000000000000" pitchFamily="2" charset="77"/>
              </a:defRPr>
            </a:lvl1pPr>
            <a:lvl2pPr marL="457200" indent="0">
              <a:buNone/>
              <a:defRPr sz="4800" b="0" i="0">
                <a:latin typeface="Muli ExtraBold" panose="02000503000000000000" pitchFamily="2" charset="77"/>
              </a:defRPr>
            </a:lvl2pPr>
            <a:lvl3pPr marL="914400" indent="0">
              <a:buNone/>
              <a:defRPr sz="4800" b="0" i="0">
                <a:latin typeface="Muli ExtraBold" panose="02000503000000000000" pitchFamily="2" charset="77"/>
              </a:defRPr>
            </a:lvl3pPr>
            <a:lvl4pPr marL="1371600" indent="0">
              <a:buNone/>
              <a:defRPr sz="4800" b="0" i="0">
                <a:latin typeface="Muli ExtraBold" panose="02000503000000000000" pitchFamily="2" charset="77"/>
              </a:defRPr>
            </a:lvl4pPr>
            <a:lvl5pPr marL="1828800" indent="0">
              <a:buNone/>
              <a:defRPr sz="4800" b="0" i="0">
                <a:latin typeface="Muli ExtraBold" panose="02000503000000000000" pitchFamily="2" charset="77"/>
              </a:defRPr>
            </a:lvl5pPr>
          </a:lstStyle>
          <a:p>
            <a:pPr lvl="0"/>
            <a:r>
              <a:rPr lang="en-US"/>
              <a:t>CLICK HERE TO ADD TITLE</a:t>
            </a:r>
          </a:p>
        </p:txBody>
      </p:sp>
      <p:sp>
        <p:nvSpPr>
          <p:cNvPr id="22" name="Text Placeholder 21">
            <a:extLst>
              <a:ext uri="{FF2B5EF4-FFF2-40B4-BE49-F238E27FC236}">
                <a16:creationId xmlns:a16="http://schemas.microsoft.com/office/drawing/2014/main" id="{63B59F30-BB48-4E47-BF3D-40941E873E99}"/>
              </a:ext>
            </a:extLst>
          </p:cNvPr>
          <p:cNvSpPr>
            <a:spLocks noGrp="1"/>
          </p:cNvSpPr>
          <p:nvPr>
            <p:ph type="body" sz="quarter" idx="13" hasCustomPrompt="1"/>
          </p:nvPr>
        </p:nvSpPr>
        <p:spPr>
          <a:xfrm>
            <a:off x="4147290" y="3366222"/>
            <a:ext cx="3896116" cy="2494251"/>
          </a:xfrm>
          <a:prstGeom prst="rect">
            <a:avLst/>
          </a:prstGeom>
        </p:spPr>
        <p:txBody>
          <a:bodyPr/>
          <a:lstStyle>
            <a:lvl1pPr marL="0" indent="0">
              <a:lnSpc>
                <a:spcPct val="110000"/>
              </a:lnSpc>
              <a:spcBef>
                <a:spcPts val="0"/>
              </a:spcBef>
              <a:buNone/>
              <a:defRPr lang="en-US" sz="1800" b="0" i="0" smtClean="0">
                <a:effectLst/>
                <a:latin typeface="Muli" panose="02000503000000000000" pitchFamily="2" charset="77"/>
              </a:defRPr>
            </a:lvl1pPr>
          </a:lstStyle>
          <a:p>
            <a:r>
              <a:rPr lang="en-US">
                <a:effectLst/>
                <a:latin typeface="Muli Light" panose="02000503040000020004" pitchFamily="2" charset="0"/>
              </a:rPr>
              <a:t>Click here to add body copy to your slide. This is sample copy to show what this slide would look like with a short descriptions. This is where you can explain what’s on your slide.</a:t>
            </a:r>
          </a:p>
        </p:txBody>
      </p:sp>
    </p:spTree>
    <p:extLst>
      <p:ext uri="{BB962C8B-B14F-4D97-AF65-F5344CB8AC3E}">
        <p14:creationId xmlns:p14="http://schemas.microsoft.com/office/powerpoint/2010/main" val="29006749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left text righ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285D98F8-8D5A-B743-9FCC-04C35C23FC0A}"/>
              </a:ext>
            </a:extLst>
          </p:cNvPr>
          <p:cNvSpPr>
            <a:spLocks noGrp="1"/>
          </p:cNvSpPr>
          <p:nvPr>
            <p:ph type="pic" sz="quarter" idx="10" hasCustomPrompt="1"/>
          </p:nvPr>
        </p:nvSpPr>
        <p:spPr>
          <a:xfrm>
            <a:off x="0" y="0"/>
            <a:ext cx="6096000" cy="6858000"/>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CLICK TO ADD PICTURE</a:t>
            </a:r>
          </a:p>
          <a:p>
            <a:endParaRPr lang="en-US"/>
          </a:p>
        </p:txBody>
      </p:sp>
      <p:sp>
        <p:nvSpPr>
          <p:cNvPr id="20" name="Text Placeholder 19">
            <a:extLst>
              <a:ext uri="{FF2B5EF4-FFF2-40B4-BE49-F238E27FC236}">
                <a16:creationId xmlns:a16="http://schemas.microsoft.com/office/drawing/2014/main" id="{B6ABDC3B-7C05-DE4D-AE83-7DE460978FD0}"/>
              </a:ext>
            </a:extLst>
          </p:cNvPr>
          <p:cNvSpPr>
            <a:spLocks noGrp="1"/>
          </p:cNvSpPr>
          <p:nvPr>
            <p:ph type="body" sz="quarter" idx="12" hasCustomPrompt="1"/>
          </p:nvPr>
        </p:nvSpPr>
        <p:spPr>
          <a:xfrm>
            <a:off x="7126669" y="1223096"/>
            <a:ext cx="3896116" cy="1928813"/>
          </a:xfrm>
          <a:prstGeom prst="rect">
            <a:avLst/>
          </a:prstGeom>
        </p:spPr>
        <p:txBody>
          <a:bodyPr>
            <a:noAutofit/>
          </a:bodyPr>
          <a:lstStyle>
            <a:lvl1pPr marL="0" indent="0">
              <a:spcBef>
                <a:spcPts val="0"/>
              </a:spcBef>
              <a:buNone/>
              <a:defRPr sz="4800" b="0" i="0">
                <a:latin typeface="Muli ExtraBold" panose="02000503000000000000" pitchFamily="2" charset="77"/>
              </a:defRPr>
            </a:lvl1pPr>
            <a:lvl2pPr marL="457200" indent="0">
              <a:buNone/>
              <a:defRPr sz="4800" b="0" i="0">
                <a:latin typeface="Muli ExtraBold" panose="02000503000000000000" pitchFamily="2" charset="77"/>
              </a:defRPr>
            </a:lvl2pPr>
            <a:lvl3pPr marL="914400" indent="0">
              <a:buNone/>
              <a:defRPr sz="4800" b="0" i="0">
                <a:latin typeface="Muli ExtraBold" panose="02000503000000000000" pitchFamily="2" charset="77"/>
              </a:defRPr>
            </a:lvl3pPr>
            <a:lvl4pPr marL="1371600" indent="0">
              <a:buNone/>
              <a:defRPr sz="4800" b="0" i="0">
                <a:latin typeface="Muli ExtraBold" panose="02000503000000000000" pitchFamily="2" charset="77"/>
              </a:defRPr>
            </a:lvl4pPr>
            <a:lvl5pPr marL="1828800" indent="0">
              <a:buNone/>
              <a:defRPr sz="4800" b="0" i="0">
                <a:latin typeface="Muli ExtraBold" panose="02000503000000000000" pitchFamily="2" charset="77"/>
              </a:defRPr>
            </a:lvl5pPr>
          </a:lstStyle>
          <a:p>
            <a:pPr lvl="0"/>
            <a:r>
              <a:rPr lang="en-US"/>
              <a:t>CLICK HERE TO ADD TITLE</a:t>
            </a:r>
          </a:p>
        </p:txBody>
      </p:sp>
      <p:sp>
        <p:nvSpPr>
          <p:cNvPr id="22" name="Text Placeholder 21">
            <a:extLst>
              <a:ext uri="{FF2B5EF4-FFF2-40B4-BE49-F238E27FC236}">
                <a16:creationId xmlns:a16="http://schemas.microsoft.com/office/drawing/2014/main" id="{63B59F30-BB48-4E47-BF3D-40941E873E99}"/>
              </a:ext>
            </a:extLst>
          </p:cNvPr>
          <p:cNvSpPr>
            <a:spLocks noGrp="1"/>
          </p:cNvSpPr>
          <p:nvPr>
            <p:ph type="body" sz="quarter" idx="13" hasCustomPrompt="1"/>
          </p:nvPr>
        </p:nvSpPr>
        <p:spPr>
          <a:xfrm>
            <a:off x="7126017" y="3366222"/>
            <a:ext cx="3896116" cy="2494251"/>
          </a:xfrm>
          <a:prstGeom prst="rect">
            <a:avLst/>
          </a:prstGeom>
        </p:spPr>
        <p:txBody>
          <a:bodyPr/>
          <a:lstStyle>
            <a:lvl1pPr marL="0" indent="0">
              <a:lnSpc>
                <a:spcPct val="110000"/>
              </a:lnSpc>
              <a:spcBef>
                <a:spcPts val="0"/>
              </a:spcBef>
              <a:buNone/>
              <a:defRPr lang="en-US" sz="1800" b="0" i="0" smtClean="0">
                <a:effectLst/>
                <a:latin typeface="Muli" panose="02000503000000000000" pitchFamily="2" charset="77"/>
              </a:defRPr>
            </a:lvl1pPr>
          </a:lstStyle>
          <a:p>
            <a:r>
              <a:rPr lang="en-US">
                <a:effectLst/>
                <a:latin typeface="Muli Light" panose="02000503040000020004" pitchFamily="2" charset="0"/>
              </a:rPr>
              <a:t>Click here to add body copy to your slide. This is sample copy to show what this slide would look like with a short descriptions. This is where you can explain what’s on your slide.</a:t>
            </a:r>
          </a:p>
        </p:txBody>
      </p:sp>
    </p:spTree>
    <p:extLst>
      <p:ext uri="{BB962C8B-B14F-4D97-AF65-F5344CB8AC3E}">
        <p14:creationId xmlns:p14="http://schemas.microsoft.com/office/powerpoint/2010/main" val="14637186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with table">
    <p:spTree>
      <p:nvGrpSpPr>
        <p:cNvPr id="1" name=""/>
        <p:cNvGrpSpPr/>
        <p:nvPr/>
      </p:nvGrpSpPr>
      <p:grpSpPr>
        <a:xfrm>
          <a:off x="0" y="0"/>
          <a:ext cx="0" cy="0"/>
          <a:chOff x="0" y="0"/>
          <a:chExt cx="0" cy="0"/>
        </a:xfrm>
      </p:grpSpPr>
      <p:sp>
        <p:nvSpPr>
          <p:cNvPr id="5" name="Text Placeholder 19">
            <a:extLst>
              <a:ext uri="{FF2B5EF4-FFF2-40B4-BE49-F238E27FC236}">
                <a16:creationId xmlns:a16="http://schemas.microsoft.com/office/drawing/2014/main" id="{E0ED0712-43CC-A54A-82C2-7C5AC532D044}"/>
              </a:ext>
            </a:extLst>
          </p:cNvPr>
          <p:cNvSpPr>
            <a:spLocks noGrp="1"/>
          </p:cNvSpPr>
          <p:nvPr>
            <p:ph type="body" sz="quarter" idx="23" hasCustomPrompt="1"/>
          </p:nvPr>
        </p:nvSpPr>
        <p:spPr>
          <a:xfrm>
            <a:off x="870676" y="430787"/>
            <a:ext cx="10450647" cy="554075"/>
          </a:xfrm>
          <a:prstGeom prst="rect">
            <a:avLst/>
          </a:prstGeom>
        </p:spPr>
        <p:txBody>
          <a:bodyPr>
            <a:noAutofit/>
          </a:bodyPr>
          <a:lstStyle>
            <a:lvl1pPr marL="0" indent="0" algn="ctr">
              <a:spcBef>
                <a:spcPts val="0"/>
              </a:spcBef>
              <a:buNone/>
              <a:defRPr sz="4400" b="0" i="0">
                <a:latin typeface="Muli ExtraBold" panose="02000503000000000000" pitchFamily="2" charset="77"/>
              </a:defRPr>
            </a:lvl1pPr>
            <a:lvl2pPr marL="457200" indent="0">
              <a:buNone/>
              <a:defRPr sz="4800" b="0" i="0">
                <a:latin typeface="Muli ExtraBold" panose="02000503000000000000" pitchFamily="2" charset="77"/>
              </a:defRPr>
            </a:lvl2pPr>
            <a:lvl3pPr marL="914400" indent="0">
              <a:buNone/>
              <a:defRPr sz="4800" b="0" i="0">
                <a:latin typeface="Muli ExtraBold" panose="02000503000000000000" pitchFamily="2" charset="77"/>
              </a:defRPr>
            </a:lvl3pPr>
            <a:lvl4pPr marL="1371600" indent="0">
              <a:buNone/>
              <a:defRPr sz="4800" b="0" i="0">
                <a:latin typeface="Muli ExtraBold" panose="02000503000000000000" pitchFamily="2" charset="77"/>
              </a:defRPr>
            </a:lvl4pPr>
            <a:lvl5pPr marL="1828800" indent="0">
              <a:buNone/>
              <a:defRPr sz="4800" b="0" i="0">
                <a:latin typeface="Muli ExtraBold" panose="02000503000000000000" pitchFamily="2" charset="77"/>
              </a:defRPr>
            </a:lvl5pPr>
          </a:lstStyle>
          <a:p>
            <a:pPr lvl="0"/>
            <a:r>
              <a:rPr lang="en-US"/>
              <a:t>CLICK HERE TO ADD TITLE</a:t>
            </a:r>
          </a:p>
        </p:txBody>
      </p:sp>
      <p:sp>
        <p:nvSpPr>
          <p:cNvPr id="3" name="Table Placeholder 2">
            <a:extLst>
              <a:ext uri="{FF2B5EF4-FFF2-40B4-BE49-F238E27FC236}">
                <a16:creationId xmlns:a16="http://schemas.microsoft.com/office/drawing/2014/main" id="{6D9ED5DF-4250-054A-8DA4-9EB3DAFDED38}"/>
              </a:ext>
            </a:extLst>
          </p:cNvPr>
          <p:cNvSpPr>
            <a:spLocks noGrp="1"/>
          </p:cNvSpPr>
          <p:nvPr>
            <p:ph type="tbl" sz="quarter" idx="24" hasCustomPrompt="1"/>
          </p:nvPr>
        </p:nvSpPr>
        <p:spPr>
          <a:xfrm>
            <a:off x="869950" y="1263650"/>
            <a:ext cx="10452100" cy="4881563"/>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CLICK TO ADD TABLE</a:t>
            </a:r>
          </a:p>
          <a:p>
            <a:endParaRPr lang="en-US"/>
          </a:p>
        </p:txBody>
      </p:sp>
    </p:spTree>
    <p:extLst>
      <p:ext uri="{BB962C8B-B14F-4D97-AF65-F5344CB8AC3E}">
        <p14:creationId xmlns:p14="http://schemas.microsoft.com/office/powerpoint/2010/main" val="675344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with chart">
    <p:spTree>
      <p:nvGrpSpPr>
        <p:cNvPr id="1" name=""/>
        <p:cNvGrpSpPr/>
        <p:nvPr/>
      </p:nvGrpSpPr>
      <p:grpSpPr>
        <a:xfrm>
          <a:off x="0" y="0"/>
          <a:ext cx="0" cy="0"/>
          <a:chOff x="0" y="0"/>
          <a:chExt cx="0" cy="0"/>
        </a:xfrm>
      </p:grpSpPr>
      <p:pic>
        <p:nvPicPr>
          <p:cNvPr id="9" name="Picture Placeholder 18" descr="A picture containing woman, plane, light&#10;&#10;Description automatically generated">
            <a:extLst>
              <a:ext uri="{FF2B5EF4-FFF2-40B4-BE49-F238E27FC236}">
                <a16:creationId xmlns:a16="http://schemas.microsoft.com/office/drawing/2014/main" id="{4F001B45-8F05-FF42-B1E2-1694423C82F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a:stretch/>
        </p:blipFill>
        <p:spPr>
          <a:xfrm>
            <a:off x="0" y="0"/>
            <a:ext cx="3818965" cy="6858000"/>
          </a:xfrm>
          <a:prstGeom prst="rect">
            <a:avLst/>
          </a:prstGeom>
        </p:spPr>
      </p:pic>
      <p:pic>
        <p:nvPicPr>
          <p:cNvPr id="25" name="Picture 24">
            <a:extLst>
              <a:ext uri="{FF2B5EF4-FFF2-40B4-BE49-F238E27FC236}">
                <a16:creationId xmlns:a16="http://schemas.microsoft.com/office/drawing/2014/main" id="{D64F5D57-55E8-AF45-969C-A535431324C7}"/>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0757299" y="6446600"/>
            <a:ext cx="1235201" cy="294096"/>
          </a:xfrm>
          <a:prstGeom prst="rect">
            <a:avLst/>
          </a:prstGeom>
        </p:spPr>
      </p:pic>
      <p:sp>
        <p:nvSpPr>
          <p:cNvPr id="6" name="Text Placeholder 19">
            <a:extLst>
              <a:ext uri="{FF2B5EF4-FFF2-40B4-BE49-F238E27FC236}">
                <a16:creationId xmlns:a16="http://schemas.microsoft.com/office/drawing/2014/main" id="{DD38FE10-5E7D-AC46-ACA8-F3E7B5E15178}"/>
              </a:ext>
            </a:extLst>
          </p:cNvPr>
          <p:cNvSpPr>
            <a:spLocks noGrp="1"/>
          </p:cNvSpPr>
          <p:nvPr>
            <p:ph type="body" sz="quarter" idx="23" hasCustomPrompt="1"/>
          </p:nvPr>
        </p:nvSpPr>
        <p:spPr>
          <a:xfrm>
            <a:off x="519999" y="1740958"/>
            <a:ext cx="3109321" cy="1688042"/>
          </a:xfrm>
          <a:prstGeom prst="rect">
            <a:avLst/>
          </a:prstGeom>
        </p:spPr>
        <p:txBody>
          <a:bodyPr>
            <a:noAutofit/>
          </a:bodyPr>
          <a:lstStyle>
            <a:lvl1pPr marL="0" indent="0">
              <a:spcBef>
                <a:spcPts val="0"/>
              </a:spcBef>
              <a:buNone/>
              <a:defRPr sz="4000" b="0" i="0">
                <a:solidFill>
                  <a:schemeClr val="bg1"/>
                </a:solidFill>
                <a:latin typeface="Muli ExtraBold" panose="02000503000000000000" pitchFamily="2" charset="77"/>
              </a:defRPr>
            </a:lvl1pPr>
            <a:lvl2pPr marL="457200" indent="0">
              <a:buNone/>
              <a:defRPr sz="4800" b="0" i="0">
                <a:latin typeface="Muli ExtraBold" panose="02000503000000000000" pitchFamily="2" charset="77"/>
              </a:defRPr>
            </a:lvl2pPr>
            <a:lvl3pPr marL="914400" indent="0">
              <a:buNone/>
              <a:defRPr sz="4800" b="0" i="0">
                <a:latin typeface="Muli ExtraBold" panose="02000503000000000000" pitchFamily="2" charset="77"/>
              </a:defRPr>
            </a:lvl3pPr>
            <a:lvl4pPr marL="1371600" indent="0">
              <a:buNone/>
              <a:defRPr sz="4800" b="0" i="0">
                <a:latin typeface="Muli ExtraBold" panose="02000503000000000000" pitchFamily="2" charset="77"/>
              </a:defRPr>
            </a:lvl4pPr>
            <a:lvl5pPr marL="1828800" indent="0">
              <a:buNone/>
              <a:defRPr sz="4800" b="0" i="0">
                <a:latin typeface="Muli ExtraBold" panose="02000503000000000000" pitchFamily="2" charset="77"/>
              </a:defRPr>
            </a:lvl5pPr>
          </a:lstStyle>
          <a:p>
            <a:pPr lvl="0"/>
            <a:r>
              <a:rPr lang="en-US"/>
              <a:t>CLICK HERE TO ADD TITLE</a:t>
            </a:r>
          </a:p>
        </p:txBody>
      </p:sp>
      <p:sp>
        <p:nvSpPr>
          <p:cNvPr id="4" name="Chart Placeholder 3">
            <a:extLst>
              <a:ext uri="{FF2B5EF4-FFF2-40B4-BE49-F238E27FC236}">
                <a16:creationId xmlns:a16="http://schemas.microsoft.com/office/drawing/2014/main" id="{F0FB5418-99D6-1342-90EC-C8DB07238D24}"/>
              </a:ext>
            </a:extLst>
          </p:cNvPr>
          <p:cNvSpPr>
            <a:spLocks noGrp="1"/>
          </p:cNvSpPr>
          <p:nvPr>
            <p:ph type="chart" sz="quarter" idx="24" hasCustomPrompt="1"/>
          </p:nvPr>
        </p:nvSpPr>
        <p:spPr>
          <a:xfrm>
            <a:off x="4370388" y="725488"/>
            <a:ext cx="7234237" cy="538003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CHART</a:t>
            </a:r>
          </a:p>
          <a:p>
            <a:endParaRPr lang="en-US"/>
          </a:p>
        </p:txBody>
      </p:sp>
      <p:sp>
        <p:nvSpPr>
          <p:cNvPr id="7" name="Text Placeholder 2">
            <a:extLst>
              <a:ext uri="{FF2B5EF4-FFF2-40B4-BE49-F238E27FC236}">
                <a16:creationId xmlns:a16="http://schemas.microsoft.com/office/drawing/2014/main" id="{ED8FE38F-561C-424C-ADBE-938175011082}"/>
              </a:ext>
            </a:extLst>
          </p:cNvPr>
          <p:cNvSpPr>
            <a:spLocks noGrp="1"/>
          </p:cNvSpPr>
          <p:nvPr>
            <p:ph type="body" sz="quarter" idx="26" hasCustomPrompt="1"/>
          </p:nvPr>
        </p:nvSpPr>
        <p:spPr>
          <a:xfrm>
            <a:off x="520701" y="3708401"/>
            <a:ext cx="2903220" cy="1910080"/>
          </a:xfrm>
          <a:prstGeom prst="rect">
            <a:avLst/>
          </a:prstGeom>
        </p:spPr>
        <p:txBody>
          <a:bodyPr/>
          <a:lstStyle>
            <a:lvl1pPr marL="0" marR="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sz="1600" b="0" i="0">
                <a:solidFill>
                  <a:schemeClr val="bg1"/>
                </a:solidFill>
                <a:latin typeface="Muli" panose="02000503000000000000" pitchFamily="2" charset="77"/>
              </a:defRPr>
            </a:lvl1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b="0" i="0">
                <a:effectLst/>
                <a:latin typeface="Muli" panose="02000503000000000000" pitchFamily="2" charset="77"/>
              </a:rPr>
              <a:t>Click here to add body copy to your slide. This is sample copy to show what this slide would look like with copy.</a:t>
            </a:r>
            <a:endParaRPr lang="en-US">
              <a:effectLst/>
              <a:latin typeface="Muli Light" panose="02000503040000020004" pitchFamily="2" charset="0"/>
            </a:endParaRPr>
          </a:p>
        </p:txBody>
      </p:sp>
    </p:spTree>
    <p:extLst>
      <p:ext uri="{BB962C8B-B14F-4D97-AF65-F5344CB8AC3E}">
        <p14:creationId xmlns:p14="http://schemas.microsoft.com/office/powerpoint/2010/main" val="27763748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lor with three icons_no boxes">
    <p:spTree>
      <p:nvGrpSpPr>
        <p:cNvPr id="1" name=""/>
        <p:cNvGrpSpPr/>
        <p:nvPr/>
      </p:nvGrpSpPr>
      <p:grpSpPr>
        <a:xfrm>
          <a:off x="0" y="0"/>
          <a:ext cx="0" cy="0"/>
          <a:chOff x="0" y="0"/>
          <a:chExt cx="0" cy="0"/>
        </a:xfrm>
      </p:grpSpPr>
      <p:pic>
        <p:nvPicPr>
          <p:cNvPr id="9" name="Picture Placeholder 18" descr="A picture containing woman, plane, light&#10;&#10;Description automatically generated">
            <a:extLst>
              <a:ext uri="{FF2B5EF4-FFF2-40B4-BE49-F238E27FC236}">
                <a16:creationId xmlns:a16="http://schemas.microsoft.com/office/drawing/2014/main" id="{4F001B45-8F05-FF42-B1E2-1694423C82F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a:stretch/>
        </p:blipFill>
        <p:spPr>
          <a:xfrm>
            <a:off x="0" y="0"/>
            <a:ext cx="3818965" cy="6858000"/>
          </a:xfrm>
          <a:prstGeom prst="rect">
            <a:avLst/>
          </a:prstGeom>
        </p:spPr>
      </p:pic>
      <p:pic>
        <p:nvPicPr>
          <p:cNvPr id="25" name="Picture 24">
            <a:extLst>
              <a:ext uri="{FF2B5EF4-FFF2-40B4-BE49-F238E27FC236}">
                <a16:creationId xmlns:a16="http://schemas.microsoft.com/office/drawing/2014/main" id="{D64F5D57-55E8-AF45-969C-A535431324C7}"/>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0757299" y="6446600"/>
            <a:ext cx="1235201" cy="294096"/>
          </a:xfrm>
          <a:prstGeom prst="rect">
            <a:avLst/>
          </a:prstGeom>
        </p:spPr>
      </p:pic>
      <p:sp>
        <p:nvSpPr>
          <p:cNvPr id="10" name="Text Placeholder 3">
            <a:extLst>
              <a:ext uri="{FF2B5EF4-FFF2-40B4-BE49-F238E27FC236}">
                <a16:creationId xmlns:a16="http://schemas.microsoft.com/office/drawing/2014/main" id="{75251271-8876-B34C-8DDA-507B8F80E406}"/>
              </a:ext>
            </a:extLst>
          </p:cNvPr>
          <p:cNvSpPr>
            <a:spLocks noGrp="1"/>
          </p:cNvSpPr>
          <p:nvPr>
            <p:ph type="body" sz="quarter" idx="15" hasCustomPrompt="1"/>
          </p:nvPr>
        </p:nvSpPr>
        <p:spPr>
          <a:xfrm>
            <a:off x="6553202" y="770165"/>
            <a:ext cx="3435350" cy="392113"/>
          </a:xfrm>
          <a:prstGeom prst="rect">
            <a:avLst/>
          </a:prstGeom>
        </p:spPr>
        <p:txBody>
          <a:bodyPr/>
          <a:lstStyle>
            <a:lvl1pPr marL="0" indent="0">
              <a:buNone/>
              <a:defRPr b="1" i="0">
                <a:solidFill>
                  <a:schemeClr val="tx2"/>
                </a:solidFill>
                <a:latin typeface="Muli" panose="02000503000000000000" pitchFamily="2" charset="77"/>
              </a:defRPr>
            </a:lvl1pPr>
            <a:lvl2pPr>
              <a:defRPr b="1" i="0">
                <a:latin typeface="Muli ExtraBold" panose="02000503000000000000" pitchFamily="2" charset="77"/>
              </a:defRPr>
            </a:lvl2pPr>
            <a:lvl3pPr>
              <a:defRPr b="1" i="0">
                <a:latin typeface="Muli ExtraBold" panose="02000503000000000000" pitchFamily="2" charset="77"/>
              </a:defRPr>
            </a:lvl3pPr>
            <a:lvl4pPr>
              <a:defRPr b="1" i="0">
                <a:latin typeface="Muli ExtraBold" panose="02000503000000000000" pitchFamily="2" charset="77"/>
              </a:defRPr>
            </a:lvl4pPr>
            <a:lvl5pPr>
              <a:defRPr b="1" i="0">
                <a:latin typeface="Muli ExtraBold" panose="02000503000000000000" pitchFamily="2" charset="77"/>
              </a:defRPr>
            </a:lvl5pPr>
          </a:lstStyle>
          <a:p>
            <a:pPr lvl="0"/>
            <a:r>
              <a:rPr lang="en-US"/>
              <a:t>Header name 1</a:t>
            </a:r>
          </a:p>
        </p:txBody>
      </p:sp>
      <p:sp>
        <p:nvSpPr>
          <p:cNvPr id="11" name="Text Placeholder 5">
            <a:extLst>
              <a:ext uri="{FF2B5EF4-FFF2-40B4-BE49-F238E27FC236}">
                <a16:creationId xmlns:a16="http://schemas.microsoft.com/office/drawing/2014/main" id="{CEB853B4-02EA-0B47-9F1C-AFC78697166C}"/>
              </a:ext>
            </a:extLst>
          </p:cNvPr>
          <p:cNvSpPr>
            <a:spLocks noGrp="1"/>
          </p:cNvSpPr>
          <p:nvPr>
            <p:ph type="body" sz="quarter" idx="16" hasCustomPrompt="1"/>
          </p:nvPr>
        </p:nvSpPr>
        <p:spPr>
          <a:xfrm>
            <a:off x="6553203" y="1313090"/>
            <a:ext cx="4759232" cy="985974"/>
          </a:xfrm>
          <a:prstGeom prst="rect">
            <a:avLst/>
          </a:prstGeom>
        </p:spPr>
        <p:txBody>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800" b="0" i="0">
                <a:latin typeface="Muli" panose="02000503000000000000" pitchFamily="2" charset="77"/>
              </a:defRPr>
            </a:lvl1pPr>
            <a:lvl2pPr marL="457200" indent="0">
              <a:buNone/>
              <a:defRPr sz="1800" b="0" i="0">
                <a:latin typeface="Muli" panose="02000503000000000000" pitchFamily="2" charset="77"/>
              </a:defRPr>
            </a:lvl2pPr>
            <a:lvl3pPr marL="914400" indent="0">
              <a:buNone/>
              <a:defRPr sz="1800" b="0" i="0">
                <a:latin typeface="Muli" panose="02000503000000000000" pitchFamily="2" charset="77"/>
              </a:defRPr>
            </a:lvl3pPr>
            <a:lvl4pPr marL="1371600" indent="0">
              <a:buNone/>
              <a:defRPr sz="1800" b="0" i="0">
                <a:latin typeface="Muli" panose="02000503000000000000" pitchFamily="2" charset="77"/>
              </a:defRPr>
            </a:lvl4pPr>
            <a:lvl5pPr marL="1828800" indent="0">
              <a:buNone/>
              <a:defRPr sz="1800" b="0" i="0">
                <a:latin typeface="Muli" panose="02000503000000000000" pitchFamily="2" charset="77"/>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effectLst/>
                <a:latin typeface="Muli Light" panose="02000503040000020004" pitchFamily="2" charset="0"/>
              </a:rPr>
              <a:t>Click here to add body copy to your slide. This is sample copy to show what this slide would look like with copy.</a:t>
            </a:r>
          </a:p>
        </p:txBody>
      </p:sp>
      <p:sp>
        <p:nvSpPr>
          <p:cNvPr id="12" name="Text Placeholder 3">
            <a:extLst>
              <a:ext uri="{FF2B5EF4-FFF2-40B4-BE49-F238E27FC236}">
                <a16:creationId xmlns:a16="http://schemas.microsoft.com/office/drawing/2014/main" id="{CDD85964-F16E-6445-9998-840F476A2D8D}"/>
              </a:ext>
            </a:extLst>
          </p:cNvPr>
          <p:cNvSpPr>
            <a:spLocks noGrp="1"/>
          </p:cNvSpPr>
          <p:nvPr>
            <p:ph type="body" sz="quarter" idx="18" hasCustomPrompt="1"/>
          </p:nvPr>
        </p:nvSpPr>
        <p:spPr>
          <a:xfrm>
            <a:off x="6553202" y="2716531"/>
            <a:ext cx="3435350" cy="392113"/>
          </a:xfrm>
          <a:prstGeom prst="rect">
            <a:avLst/>
          </a:prstGeom>
        </p:spPr>
        <p:txBody>
          <a:bodyPr/>
          <a:lstStyle>
            <a:lvl1pPr marL="0" indent="0">
              <a:buNone/>
              <a:defRPr b="1" i="0">
                <a:solidFill>
                  <a:schemeClr val="tx2"/>
                </a:solidFill>
                <a:latin typeface="Muli" panose="02000503000000000000" pitchFamily="2" charset="77"/>
              </a:defRPr>
            </a:lvl1pPr>
            <a:lvl2pPr>
              <a:defRPr b="1" i="0">
                <a:latin typeface="Muli ExtraBold" panose="02000503000000000000" pitchFamily="2" charset="77"/>
              </a:defRPr>
            </a:lvl2pPr>
            <a:lvl3pPr>
              <a:defRPr b="1" i="0">
                <a:latin typeface="Muli ExtraBold" panose="02000503000000000000" pitchFamily="2" charset="77"/>
              </a:defRPr>
            </a:lvl3pPr>
            <a:lvl4pPr>
              <a:defRPr b="1" i="0">
                <a:latin typeface="Muli ExtraBold" panose="02000503000000000000" pitchFamily="2" charset="77"/>
              </a:defRPr>
            </a:lvl4pPr>
            <a:lvl5pPr>
              <a:defRPr b="1" i="0">
                <a:latin typeface="Muli ExtraBold" panose="02000503000000000000" pitchFamily="2" charset="77"/>
              </a:defRPr>
            </a:lvl5pPr>
          </a:lstStyle>
          <a:p>
            <a:pPr lvl="0"/>
            <a:r>
              <a:rPr lang="en-US"/>
              <a:t>Header name 1</a:t>
            </a:r>
          </a:p>
        </p:txBody>
      </p:sp>
      <p:sp>
        <p:nvSpPr>
          <p:cNvPr id="13" name="Text Placeholder 5">
            <a:extLst>
              <a:ext uri="{FF2B5EF4-FFF2-40B4-BE49-F238E27FC236}">
                <a16:creationId xmlns:a16="http://schemas.microsoft.com/office/drawing/2014/main" id="{D8611C5A-95C6-7D4D-B6E9-71D39B17E64C}"/>
              </a:ext>
            </a:extLst>
          </p:cNvPr>
          <p:cNvSpPr>
            <a:spLocks noGrp="1"/>
          </p:cNvSpPr>
          <p:nvPr>
            <p:ph type="body" sz="quarter" idx="19" hasCustomPrompt="1"/>
          </p:nvPr>
        </p:nvSpPr>
        <p:spPr>
          <a:xfrm>
            <a:off x="6553203" y="3259456"/>
            <a:ext cx="4759232" cy="985974"/>
          </a:xfrm>
          <a:prstGeom prst="rect">
            <a:avLst/>
          </a:prstGeom>
        </p:spPr>
        <p:txBody>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800" b="0" i="0">
                <a:latin typeface="Muli" panose="02000503000000000000" pitchFamily="2" charset="77"/>
              </a:defRPr>
            </a:lvl1pPr>
            <a:lvl2pPr marL="457200" indent="0">
              <a:buNone/>
              <a:defRPr sz="1800" b="0" i="0">
                <a:latin typeface="Muli" panose="02000503000000000000" pitchFamily="2" charset="77"/>
              </a:defRPr>
            </a:lvl2pPr>
            <a:lvl3pPr marL="914400" indent="0">
              <a:buNone/>
              <a:defRPr sz="1800" b="0" i="0">
                <a:latin typeface="Muli" panose="02000503000000000000" pitchFamily="2" charset="77"/>
              </a:defRPr>
            </a:lvl3pPr>
            <a:lvl4pPr marL="1371600" indent="0">
              <a:buNone/>
              <a:defRPr sz="1800" b="0" i="0">
                <a:latin typeface="Muli" panose="02000503000000000000" pitchFamily="2" charset="77"/>
              </a:defRPr>
            </a:lvl4pPr>
            <a:lvl5pPr marL="1828800" indent="0">
              <a:buNone/>
              <a:defRPr sz="1800" b="0" i="0">
                <a:latin typeface="Muli" panose="02000503000000000000" pitchFamily="2" charset="77"/>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effectLst/>
                <a:latin typeface="Muli Light" panose="02000503040000020004" pitchFamily="2" charset="0"/>
              </a:rPr>
              <a:t>Click here to add body copy to your slide. This is sample copy to show what this slide would look like with copy.</a:t>
            </a:r>
          </a:p>
        </p:txBody>
      </p:sp>
      <p:sp>
        <p:nvSpPr>
          <p:cNvPr id="14" name="Text Placeholder 3">
            <a:extLst>
              <a:ext uri="{FF2B5EF4-FFF2-40B4-BE49-F238E27FC236}">
                <a16:creationId xmlns:a16="http://schemas.microsoft.com/office/drawing/2014/main" id="{6116A420-7EBE-964B-8F28-7E3876CA9D1E}"/>
              </a:ext>
            </a:extLst>
          </p:cNvPr>
          <p:cNvSpPr>
            <a:spLocks noGrp="1"/>
          </p:cNvSpPr>
          <p:nvPr>
            <p:ph type="body" sz="quarter" idx="21" hasCustomPrompt="1"/>
          </p:nvPr>
        </p:nvSpPr>
        <p:spPr>
          <a:xfrm>
            <a:off x="6553202" y="4689022"/>
            <a:ext cx="3435350" cy="392113"/>
          </a:xfrm>
          <a:prstGeom prst="rect">
            <a:avLst/>
          </a:prstGeom>
        </p:spPr>
        <p:txBody>
          <a:bodyPr/>
          <a:lstStyle>
            <a:lvl1pPr marL="0" indent="0">
              <a:buNone/>
              <a:defRPr b="1" i="0">
                <a:solidFill>
                  <a:schemeClr val="tx2"/>
                </a:solidFill>
                <a:latin typeface="Muli" panose="02000503000000000000" pitchFamily="2" charset="77"/>
              </a:defRPr>
            </a:lvl1pPr>
            <a:lvl2pPr>
              <a:defRPr b="1" i="0">
                <a:latin typeface="Muli ExtraBold" panose="02000503000000000000" pitchFamily="2" charset="77"/>
              </a:defRPr>
            </a:lvl2pPr>
            <a:lvl3pPr>
              <a:defRPr b="1" i="0">
                <a:latin typeface="Muli ExtraBold" panose="02000503000000000000" pitchFamily="2" charset="77"/>
              </a:defRPr>
            </a:lvl3pPr>
            <a:lvl4pPr>
              <a:defRPr b="1" i="0">
                <a:latin typeface="Muli ExtraBold" panose="02000503000000000000" pitchFamily="2" charset="77"/>
              </a:defRPr>
            </a:lvl4pPr>
            <a:lvl5pPr>
              <a:defRPr b="1" i="0">
                <a:latin typeface="Muli ExtraBold" panose="02000503000000000000" pitchFamily="2" charset="77"/>
              </a:defRPr>
            </a:lvl5pPr>
          </a:lstStyle>
          <a:p>
            <a:pPr lvl="0"/>
            <a:r>
              <a:rPr lang="en-US"/>
              <a:t>Header name 1</a:t>
            </a:r>
          </a:p>
        </p:txBody>
      </p:sp>
      <p:sp>
        <p:nvSpPr>
          <p:cNvPr id="15" name="Text Placeholder 5">
            <a:extLst>
              <a:ext uri="{FF2B5EF4-FFF2-40B4-BE49-F238E27FC236}">
                <a16:creationId xmlns:a16="http://schemas.microsoft.com/office/drawing/2014/main" id="{1D02500C-3E11-C04C-8284-29C3F16C2DCD}"/>
              </a:ext>
            </a:extLst>
          </p:cNvPr>
          <p:cNvSpPr>
            <a:spLocks noGrp="1"/>
          </p:cNvSpPr>
          <p:nvPr>
            <p:ph type="body" sz="quarter" idx="22" hasCustomPrompt="1"/>
          </p:nvPr>
        </p:nvSpPr>
        <p:spPr>
          <a:xfrm>
            <a:off x="6553203" y="5231947"/>
            <a:ext cx="4759232" cy="985974"/>
          </a:xfrm>
          <a:prstGeom prst="rect">
            <a:avLst/>
          </a:prstGeom>
        </p:spPr>
        <p:txBody>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800" b="0" i="0">
                <a:latin typeface="Muli" panose="02000503000000000000" pitchFamily="2" charset="77"/>
              </a:defRPr>
            </a:lvl1pPr>
            <a:lvl2pPr marL="457200" indent="0">
              <a:buNone/>
              <a:defRPr sz="1800" b="0" i="0">
                <a:latin typeface="Muli" panose="02000503000000000000" pitchFamily="2" charset="77"/>
              </a:defRPr>
            </a:lvl2pPr>
            <a:lvl3pPr marL="914400" indent="0">
              <a:buNone/>
              <a:defRPr sz="1800" b="0" i="0">
                <a:latin typeface="Muli" panose="02000503000000000000" pitchFamily="2" charset="77"/>
              </a:defRPr>
            </a:lvl3pPr>
            <a:lvl4pPr marL="1371600" indent="0">
              <a:buNone/>
              <a:defRPr sz="1800" b="0" i="0">
                <a:latin typeface="Muli" panose="02000503000000000000" pitchFamily="2" charset="77"/>
              </a:defRPr>
            </a:lvl4pPr>
            <a:lvl5pPr marL="1828800" indent="0">
              <a:buNone/>
              <a:defRPr sz="1800" b="0" i="0">
                <a:latin typeface="Muli" panose="02000503000000000000" pitchFamily="2" charset="77"/>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effectLst/>
                <a:latin typeface="Muli Light" panose="02000503040000020004" pitchFamily="2" charset="0"/>
              </a:rPr>
              <a:t>Click here to add body copy to your slide. This is sample copy to show what this slide would look like with copy.</a:t>
            </a:r>
          </a:p>
        </p:txBody>
      </p:sp>
      <p:sp>
        <p:nvSpPr>
          <p:cNvPr id="20" name="Text Placeholder 19">
            <a:extLst>
              <a:ext uri="{FF2B5EF4-FFF2-40B4-BE49-F238E27FC236}">
                <a16:creationId xmlns:a16="http://schemas.microsoft.com/office/drawing/2014/main" id="{6C156658-E55B-7B42-8CF5-57698D15A8D3}"/>
              </a:ext>
            </a:extLst>
          </p:cNvPr>
          <p:cNvSpPr>
            <a:spLocks noGrp="1"/>
          </p:cNvSpPr>
          <p:nvPr>
            <p:ph type="body" sz="quarter" idx="23" hasCustomPrompt="1"/>
          </p:nvPr>
        </p:nvSpPr>
        <p:spPr>
          <a:xfrm>
            <a:off x="519999" y="1740958"/>
            <a:ext cx="3109321" cy="1688042"/>
          </a:xfrm>
          <a:prstGeom prst="rect">
            <a:avLst/>
          </a:prstGeom>
        </p:spPr>
        <p:txBody>
          <a:bodyPr>
            <a:noAutofit/>
          </a:bodyPr>
          <a:lstStyle>
            <a:lvl1pPr marL="0" indent="0">
              <a:spcBef>
                <a:spcPts val="0"/>
              </a:spcBef>
              <a:buNone/>
              <a:defRPr sz="4000" b="0" i="0">
                <a:solidFill>
                  <a:schemeClr val="bg1"/>
                </a:solidFill>
                <a:latin typeface="Muli ExtraBold" panose="02000503000000000000" pitchFamily="2" charset="77"/>
              </a:defRPr>
            </a:lvl1pPr>
            <a:lvl2pPr marL="457200" indent="0">
              <a:buNone/>
              <a:defRPr sz="4800" b="0" i="0">
                <a:latin typeface="Muli ExtraBold" panose="02000503000000000000" pitchFamily="2" charset="77"/>
              </a:defRPr>
            </a:lvl2pPr>
            <a:lvl3pPr marL="914400" indent="0">
              <a:buNone/>
              <a:defRPr sz="4800" b="0" i="0">
                <a:latin typeface="Muli ExtraBold" panose="02000503000000000000" pitchFamily="2" charset="77"/>
              </a:defRPr>
            </a:lvl3pPr>
            <a:lvl4pPr marL="1371600" indent="0">
              <a:buNone/>
              <a:defRPr sz="4800" b="0" i="0">
                <a:latin typeface="Muli ExtraBold" panose="02000503000000000000" pitchFamily="2" charset="77"/>
              </a:defRPr>
            </a:lvl4pPr>
            <a:lvl5pPr marL="1828800" indent="0">
              <a:buNone/>
              <a:defRPr sz="4800" b="0" i="0">
                <a:latin typeface="Muli ExtraBold" panose="02000503000000000000" pitchFamily="2" charset="77"/>
              </a:defRPr>
            </a:lvl5pPr>
          </a:lstStyle>
          <a:p>
            <a:pPr lvl="0"/>
            <a:r>
              <a:rPr lang="en-US"/>
              <a:t>CLICK HERE TO ADD TITLE</a:t>
            </a:r>
          </a:p>
        </p:txBody>
      </p:sp>
      <p:sp>
        <p:nvSpPr>
          <p:cNvPr id="3" name="Text Placeholder 2">
            <a:extLst>
              <a:ext uri="{FF2B5EF4-FFF2-40B4-BE49-F238E27FC236}">
                <a16:creationId xmlns:a16="http://schemas.microsoft.com/office/drawing/2014/main" id="{D402133D-5F0A-C149-A0BB-7FC62A3DB9EB}"/>
              </a:ext>
            </a:extLst>
          </p:cNvPr>
          <p:cNvSpPr>
            <a:spLocks noGrp="1"/>
          </p:cNvSpPr>
          <p:nvPr>
            <p:ph type="body" sz="quarter" idx="26" hasCustomPrompt="1"/>
          </p:nvPr>
        </p:nvSpPr>
        <p:spPr>
          <a:xfrm>
            <a:off x="520701" y="3708401"/>
            <a:ext cx="2903220" cy="1910080"/>
          </a:xfrm>
          <a:prstGeom prst="rect">
            <a:avLst/>
          </a:prstGeom>
        </p:spPr>
        <p:txBody>
          <a:bodyPr/>
          <a:lstStyle>
            <a:lvl1pPr marL="0" marR="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sz="1600" b="0" i="0">
                <a:solidFill>
                  <a:schemeClr val="bg1"/>
                </a:solidFill>
                <a:latin typeface="Muli" panose="02000503000000000000" pitchFamily="2" charset="77"/>
              </a:defRPr>
            </a:lvl1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b="0" i="0">
                <a:effectLst/>
                <a:latin typeface="Muli" panose="02000503000000000000" pitchFamily="2" charset="77"/>
              </a:rPr>
              <a:t>Click here to add body copy to your slide. This is sample copy to show what this slide would look like with copy.</a:t>
            </a:r>
            <a:endParaRPr lang="en-US">
              <a:effectLst/>
              <a:latin typeface="Muli Light" panose="02000503040000020004" pitchFamily="2" charset="0"/>
            </a:endParaRPr>
          </a:p>
        </p:txBody>
      </p:sp>
      <p:sp>
        <p:nvSpPr>
          <p:cNvPr id="21" name="Picture Placeholder 16">
            <a:extLst>
              <a:ext uri="{FF2B5EF4-FFF2-40B4-BE49-F238E27FC236}">
                <a16:creationId xmlns:a16="http://schemas.microsoft.com/office/drawing/2014/main" id="{3B5728DA-8C6D-0843-8A0C-9B57857899B6}"/>
              </a:ext>
            </a:extLst>
          </p:cNvPr>
          <p:cNvSpPr>
            <a:spLocks noGrp="1"/>
          </p:cNvSpPr>
          <p:nvPr>
            <p:ph type="pic" sz="quarter" idx="39" hasCustomPrompt="1"/>
          </p:nvPr>
        </p:nvSpPr>
        <p:spPr>
          <a:xfrm>
            <a:off x="4886647" y="774993"/>
            <a:ext cx="1504302" cy="1312223"/>
          </a:xfrm>
          <a:prstGeom prst="rect">
            <a:avLst/>
          </a:prstGeom>
          <a:no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ICON</a:t>
            </a:r>
          </a:p>
          <a:p>
            <a:endParaRPr lang="en-US"/>
          </a:p>
        </p:txBody>
      </p:sp>
      <p:sp>
        <p:nvSpPr>
          <p:cNvPr id="22" name="Picture Placeholder 16">
            <a:extLst>
              <a:ext uri="{FF2B5EF4-FFF2-40B4-BE49-F238E27FC236}">
                <a16:creationId xmlns:a16="http://schemas.microsoft.com/office/drawing/2014/main" id="{105D1484-175C-C141-9F69-1F0F569D5AF4}"/>
              </a:ext>
            </a:extLst>
          </p:cNvPr>
          <p:cNvSpPr>
            <a:spLocks noGrp="1"/>
          </p:cNvSpPr>
          <p:nvPr>
            <p:ph type="pic" sz="quarter" idx="40" hasCustomPrompt="1"/>
          </p:nvPr>
        </p:nvSpPr>
        <p:spPr>
          <a:xfrm>
            <a:off x="4886647" y="2712546"/>
            <a:ext cx="1504302" cy="1312223"/>
          </a:xfrm>
          <a:prstGeom prst="rect">
            <a:avLst/>
          </a:prstGeom>
          <a:no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ICON</a:t>
            </a:r>
          </a:p>
          <a:p>
            <a:endParaRPr lang="en-US"/>
          </a:p>
        </p:txBody>
      </p:sp>
      <p:sp>
        <p:nvSpPr>
          <p:cNvPr id="23" name="Picture Placeholder 16">
            <a:extLst>
              <a:ext uri="{FF2B5EF4-FFF2-40B4-BE49-F238E27FC236}">
                <a16:creationId xmlns:a16="http://schemas.microsoft.com/office/drawing/2014/main" id="{9876F172-E944-9445-9EDE-3381299C8ABD}"/>
              </a:ext>
            </a:extLst>
          </p:cNvPr>
          <p:cNvSpPr>
            <a:spLocks noGrp="1"/>
          </p:cNvSpPr>
          <p:nvPr>
            <p:ph type="pic" sz="quarter" idx="41" hasCustomPrompt="1"/>
          </p:nvPr>
        </p:nvSpPr>
        <p:spPr>
          <a:xfrm>
            <a:off x="4886647" y="4650099"/>
            <a:ext cx="1504302" cy="1312223"/>
          </a:xfrm>
          <a:prstGeom prst="rect">
            <a:avLst/>
          </a:prstGeom>
          <a:no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ICON</a:t>
            </a:r>
          </a:p>
          <a:p>
            <a:endParaRPr lang="en-US"/>
          </a:p>
        </p:txBody>
      </p:sp>
    </p:spTree>
    <p:extLst>
      <p:ext uri="{BB962C8B-B14F-4D97-AF65-F5344CB8AC3E}">
        <p14:creationId xmlns:p14="http://schemas.microsoft.com/office/powerpoint/2010/main" val="18090574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or with three icons">
    <p:spTree>
      <p:nvGrpSpPr>
        <p:cNvPr id="1" name=""/>
        <p:cNvGrpSpPr/>
        <p:nvPr/>
      </p:nvGrpSpPr>
      <p:grpSpPr>
        <a:xfrm>
          <a:off x="0" y="0"/>
          <a:ext cx="0" cy="0"/>
          <a:chOff x="0" y="0"/>
          <a:chExt cx="0" cy="0"/>
        </a:xfrm>
      </p:grpSpPr>
      <p:pic>
        <p:nvPicPr>
          <p:cNvPr id="9" name="Picture Placeholder 18" descr="A picture containing woman, plane, light&#10;&#10;Description automatically generated">
            <a:extLst>
              <a:ext uri="{FF2B5EF4-FFF2-40B4-BE49-F238E27FC236}">
                <a16:creationId xmlns:a16="http://schemas.microsoft.com/office/drawing/2014/main" id="{4F001B45-8F05-FF42-B1E2-1694423C82F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a:stretch/>
        </p:blipFill>
        <p:spPr>
          <a:xfrm>
            <a:off x="0" y="0"/>
            <a:ext cx="3818965" cy="6858000"/>
          </a:xfrm>
          <a:prstGeom prst="rect">
            <a:avLst/>
          </a:prstGeom>
        </p:spPr>
      </p:pic>
      <p:pic>
        <p:nvPicPr>
          <p:cNvPr id="25" name="Picture 24">
            <a:extLst>
              <a:ext uri="{FF2B5EF4-FFF2-40B4-BE49-F238E27FC236}">
                <a16:creationId xmlns:a16="http://schemas.microsoft.com/office/drawing/2014/main" id="{D64F5D57-55E8-AF45-969C-A535431324C7}"/>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0757299" y="6446600"/>
            <a:ext cx="1235201" cy="294096"/>
          </a:xfrm>
          <a:prstGeom prst="rect">
            <a:avLst/>
          </a:prstGeom>
        </p:spPr>
      </p:pic>
      <p:sp>
        <p:nvSpPr>
          <p:cNvPr id="7" name="Rectangle 6">
            <a:extLst>
              <a:ext uri="{FF2B5EF4-FFF2-40B4-BE49-F238E27FC236}">
                <a16:creationId xmlns:a16="http://schemas.microsoft.com/office/drawing/2014/main" id="{A371CE15-12CC-CC41-939E-4806C0B6D7B6}"/>
              </a:ext>
            </a:extLst>
          </p:cNvPr>
          <p:cNvSpPr/>
          <p:nvPr userDrawn="1"/>
        </p:nvSpPr>
        <p:spPr>
          <a:xfrm>
            <a:off x="4310745" y="772236"/>
            <a:ext cx="1920239" cy="15288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16">
            <a:extLst>
              <a:ext uri="{FF2B5EF4-FFF2-40B4-BE49-F238E27FC236}">
                <a16:creationId xmlns:a16="http://schemas.microsoft.com/office/drawing/2014/main" id="{B4363D2C-92BD-694C-AD9B-B952F265AA12}"/>
              </a:ext>
            </a:extLst>
          </p:cNvPr>
          <p:cNvSpPr>
            <a:spLocks noGrp="1"/>
          </p:cNvSpPr>
          <p:nvPr>
            <p:ph type="pic" sz="quarter" idx="12" hasCustomPrompt="1"/>
          </p:nvPr>
        </p:nvSpPr>
        <p:spPr>
          <a:xfrm>
            <a:off x="4646005" y="1047428"/>
            <a:ext cx="1215149" cy="969782"/>
          </a:xfrm>
          <a:prstGeom prst="rect">
            <a:avLst/>
          </a:prstGeom>
          <a:no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ICON</a:t>
            </a:r>
          </a:p>
        </p:txBody>
      </p:sp>
      <p:sp>
        <p:nvSpPr>
          <p:cNvPr id="10" name="Text Placeholder 3">
            <a:extLst>
              <a:ext uri="{FF2B5EF4-FFF2-40B4-BE49-F238E27FC236}">
                <a16:creationId xmlns:a16="http://schemas.microsoft.com/office/drawing/2014/main" id="{75251271-8876-B34C-8DDA-507B8F80E406}"/>
              </a:ext>
            </a:extLst>
          </p:cNvPr>
          <p:cNvSpPr>
            <a:spLocks noGrp="1"/>
          </p:cNvSpPr>
          <p:nvPr>
            <p:ph type="body" sz="quarter" idx="15" hasCustomPrompt="1"/>
          </p:nvPr>
        </p:nvSpPr>
        <p:spPr>
          <a:xfrm>
            <a:off x="6553202" y="770165"/>
            <a:ext cx="3435350" cy="392113"/>
          </a:xfrm>
          <a:prstGeom prst="rect">
            <a:avLst/>
          </a:prstGeom>
        </p:spPr>
        <p:txBody>
          <a:bodyPr/>
          <a:lstStyle>
            <a:lvl1pPr marL="0" indent="0">
              <a:buNone/>
              <a:defRPr b="1" i="0">
                <a:solidFill>
                  <a:schemeClr val="tx2"/>
                </a:solidFill>
                <a:latin typeface="Muli" panose="02000503000000000000" pitchFamily="2" charset="77"/>
              </a:defRPr>
            </a:lvl1pPr>
            <a:lvl2pPr>
              <a:defRPr b="1" i="0">
                <a:latin typeface="Muli ExtraBold" panose="02000503000000000000" pitchFamily="2" charset="77"/>
              </a:defRPr>
            </a:lvl2pPr>
            <a:lvl3pPr>
              <a:defRPr b="1" i="0">
                <a:latin typeface="Muli ExtraBold" panose="02000503000000000000" pitchFamily="2" charset="77"/>
              </a:defRPr>
            </a:lvl3pPr>
            <a:lvl4pPr>
              <a:defRPr b="1" i="0">
                <a:latin typeface="Muli ExtraBold" panose="02000503000000000000" pitchFamily="2" charset="77"/>
              </a:defRPr>
            </a:lvl4pPr>
            <a:lvl5pPr>
              <a:defRPr b="1" i="0">
                <a:latin typeface="Muli ExtraBold" panose="02000503000000000000" pitchFamily="2" charset="77"/>
              </a:defRPr>
            </a:lvl5pPr>
          </a:lstStyle>
          <a:p>
            <a:pPr lvl="0"/>
            <a:r>
              <a:rPr lang="en-US"/>
              <a:t>Header name 1</a:t>
            </a:r>
          </a:p>
        </p:txBody>
      </p:sp>
      <p:sp>
        <p:nvSpPr>
          <p:cNvPr id="11" name="Text Placeholder 5">
            <a:extLst>
              <a:ext uri="{FF2B5EF4-FFF2-40B4-BE49-F238E27FC236}">
                <a16:creationId xmlns:a16="http://schemas.microsoft.com/office/drawing/2014/main" id="{CEB853B4-02EA-0B47-9F1C-AFC78697166C}"/>
              </a:ext>
            </a:extLst>
          </p:cNvPr>
          <p:cNvSpPr>
            <a:spLocks noGrp="1"/>
          </p:cNvSpPr>
          <p:nvPr>
            <p:ph type="body" sz="quarter" idx="16" hasCustomPrompt="1"/>
          </p:nvPr>
        </p:nvSpPr>
        <p:spPr>
          <a:xfrm>
            <a:off x="6553203" y="1313090"/>
            <a:ext cx="4759232" cy="985974"/>
          </a:xfrm>
          <a:prstGeom prst="rect">
            <a:avLst/>
          </a:prstGeom>
        </p:spPr>
        <p:txBody>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800" b="0" i="0">
                <a:latin typeface="Muli" panose="02000503000000000000" pitchFamily="2" charset="77"/>
              </a:defRPr>
            </a:lvl1pPr>
            <a:lvl2pPr marL="457200" indent="0">
              <a:buNone/>
              <a:defRPr sz="1800" b="0" i="0">
                <a:latin typeface="Muli" panose="02000503000000000000" pitchFamily="2" charset="77"/>
              </a:defRPr>
            </a:lvl2pPr>
            <a:lvl3pPr marL="914400" indent="0">
              <a:buNone/>
              <a:defRPr sz="1800" b="0" i="0">
                <a:latin typeface="Muli" panose="02000503000000000000" pitchFamily="2" charset="77"/>
              </a:defRPr>
            </a:lvl3pPr>
            <a:lvl4pPr marL="1371600" indent="0">
              <a:buNone/>
              <a:defRPr sz="1800" b="0" i="0">
                <a:latin typeface="Muli" panose="02000503000000000000" pitchFamily="2" charset="77"/>
              </a:defRPr>
            </a:lvl4pPr>
            <a:lvl5pPr marL="1828800" indent="0">
              <a:buNone/>
              <a:defRPr sz="1800" b="0" i="0">
                <a:latin typeface="Muli" panose="02000503000000000000" pitchFamily="2" charset="77"/>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effectLst/>
                <a:latin typeface="Muli Light" panose="02000503040000020004" pitchFamily="2" charset="0"/>
              </a:rPr>
              <a:t>Click here to add body copy to your slide. This is sample copy to show what this slide would look like with copy.</a:t>
            </a:r>
          </a:p>
        </p:txBody>
      </p:sp>
      <p:sp>
        <p:nvSpPr>
          <p:cNvPr id="12" name="Text Placeholder 3">
            <a:extLst>
              <a:ext uri="{FF2B5EF4-FFF2-40B4-BE49-F238E27FC236}">
                <a16:creationId xmlns:a16="http://schemas.microsoft.com/office/drawing/2014/main" id="{CDD85964-F16E-6445-9998-840F476A2D8D}"/>
              </a:ext>
            </a:extLst>
          </p:cNvPr>
          <p:cNvSpPr>
            <a:spLocks noGrp="1"/>
          </p:cNvSpPr>
          <p:nvPr>
            <p:ph type="body" sz="quarter" idx="18" hasCustomPrompt="1"/>
          </p:nvPr>
        </p:nvSpPr>
        <p:spPr>
          <a:xfrm>
            <a:off x="6553202" y="2716531"/>
            <a:ext cx="3435350" cy="392113"/>
          </a:xfrm>
          <a:prstGeom prst="rect">
            <a:avLst/>
          </a:prstGeom>
        </p:spPr>
        <p:txBody>
          <a:bodyPr/>
          <a:lstStyle>
            <a:lvl1pPr marL="0" indent="0">
              <a:buNone/>
              <a:defRPr b="1" i="0">
                <a:solidFill>
                  <a:schemeClr val="tx2"/>
                </a:solidFill>
                <a:latin typeface="Muli" panose="02000503000000000000" pitchFamily="2" charset="77"/>
              </a:defRPr>
            </a:lvl1pPr>
            <a:lvl2pPr>
              <a:defRPr b="1" i="0">
                <a:latin typeface="Muli ExtraBold" panose="02000503000000000000" pitchFamily="2" charset="77"/>
              </a:defRPr>
            </a:lvl2pPr>
            <a:lvl3pPr>
              <a:defRPr b="1" i="0">
                <a:latin typeface="Muli ExtraBold" panose="02000503000000000000" pitchFamily="2" charset="77"/>
              </a:defRPr>
            </a:lvl3pPr>
            <a:lvl4pPr>
              <a:defRPr b="1" i="0">
                <a:latin typeface="Muli ExtraBold" panose="02000503000000000000" pitchFamily="2" charset="77"/>
              </a:defRPr>
            </a:lvl4pPr>
            <a:lvl5pPr>
              <a:defRPr b="1" i="0">
                <a:latin typeface="Muli ExtraBold" panose="02000503000000000000" pitchFamily="2" charset="77"/>
              </a:defRPr>
            </a:lvl5pPr>
          </a:lstStyle>
          <a:p>
            <a:pPr lvl="0"/>
            <a:r>
              <a:rPr lang="en-US"/>
              <a:t>Header name 1</a:t>
            </a:r>
          </a:p>
        </p:txBody>
      </p:sp>
      <p:sp>
        <p:nvSpPr>
          <p:cNvPr id="13" name="Text Placeholder 5">
            <a:extLst>
              <a:ext uri="{FF2B5EF4-FFF2-40B4-BE49-F238E27FC236}">
                <a16:creationId xmlns:a16="http://schemas.microsoft.com/office/drawing/2014/main" id="{D8611C5A-95C6-7D4D-B6E9-71D39B17E64C}"/>
              </a:ext>
            </a:extLst>
          </p:cNvPr>
          <p:cNvSpPr>
            <a:spLocks noGrp="1"/>
          </p:cNvSpPr>
          <p:nvPr>
            <p:ph type="body" sz="quarter" idx="19" hasCustomPrompt="1"/>
          </p:nvPr>
        </p:nvSpPr>
        <p:spPr>
          <a:xfrm>
            <a:off x="6553203" y="3259456"/>
            <a:ext cx="4759232" cy="985974"/>
          </a:xfrm>
          <a:prstGeom prst="rect">
            <a:avLst/>
          </a:prstGeom>
        </p:spPr>
        <p:txBody>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800" b="0" i="0">
                <a:latin typeface="Muli" panose="02000503000000000000" pitchFamily="2" charset="77"/>
              </a:defRPr>
            </a:lvl1pPr>
            <a:lvl2pPr marL="457200" indent="0">
              <a:buNone/>
              <a:defRPr sz="1800" b="0" i="0">
                <a:latin typeface="Muli" panose="02000503000000000000" pitchFamily="2" charset="77"/>
              </a:defRPr>
            </a:lvl2pPr>
            <a:lvl3pPr marL="914400" indent="0">
              <a:buNone/>
              <a:defRPr sz="1800" b="0" i="0">
                <a:latin typeface="Muli" panose="02000503000000000000" pitchFamily="2" charset="77"/>
              </a:defRPr>
            </a:lvl3pPr>
            <a:lvl4pPr marL="1371600" indent="0">
              <a:buNone/>
              <a:defRPr sz="1800" b="0" i="0">
                <a:latin typeface="Muli" panose="02000503000000000000" pitchFamily="2" charset="77"/>
              </a:defRPr>
            </a:lvl4pPr>
            <a:lvl5pPr marL="1828800" indent="0">
              <a:buNone/>
              <a:defRPr sz="1800" b="0" i="0">
                <a:latin typeface="Muli" panose="02000503000000000000" pitchFamily="2" charset="77"/>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effectLst/>
                <a:latin typeface="Muli Light" panose="02000503040000020004" pitchFamily="2" charset="0"/>
              </a:rPr>
              <a:t>Click here to add body copy to your slide. This is sample copy to show what this slide would look like with copy.</a:t>
            </a:r>
          </a:p>
        </p:txBody>
      </p:sp>
      <p:sp>
        <p:nvSpPr>
          <p:cNvPr id="14" name="Text Placeholder 3">
            <a:extLst>
              <a:ext uri="{FF2B5EF4-FFF2-40B4-BE49-F238E27FC236}">
                <a16:creationId xmlns:a16="http://schemas.microsoft.com/office/drawing/2014/main" id="{6116A420-7EBE-964B-8F28-7E3876CA9D1E}"/>
              </a:ext>
            </a:extLst>
          </p:cNvPr>
          <p:cNvSpPr>
            <a:spLocks noGrp="1"/>
          </p:cNvSpPr>
          <p:nvPr>
            <p:ph type="body" sz="quarter" idx="21" hasCustomPrompt="1"/>
          </p:nvPr>
        </p:nvSpPr>
        <p:spPr>
          <a:xfrm>
            <a:off x="6553202" y="4689022"/>
            <a:ext cx="3435350" cy="392113"/>
          </a:xfrm>
          <a:prstGeom prst="rect">
            <a:avLst/>
          </a:prstGeom>
        </p:spPr>
        <p:txBody>
          <a:bodyPr/>
          <a:lstStyle>
            <a:lvl1pPr marL="0" indent="0">
              <a:buNone/>
              <a:defRPr b="1" i="0">
                <a:solidFill>
                  <a:schemeClr val="tx2"/>
                </a:solidFill>
                <a:latin typeface="Muli" panose="02000503000000000000" pitchFamily="2" charset="77"/>
              </a:defRPr>
            </a:lvl1pPr>
            <a:lvl2pPr>
              <a:defRPr b="1" i="0">
                <a:latin typeface="Muli ExtraBold" panose="02000503000000000000" pitchFamily="2" charset="77"/>
              </a:defRPr>
            </a:lvl2pPr>
            <a:lvl3pPr>
              <a:defRPr b="1" i="0">
                <a:latin typeface="Muli ExtraBold" panose="02000503000000000000" pitchFamily="2" charset="77"/>
              </a:defRPr>
            </a:lvl3pPr>
            <a:lvl4pPr>
              <a:defRPr b="1" i="0">
                <a:latin typeface="Muli ExtraBold" panose="02000503000000000000" pitchFamily="2" charset="77"/>
              </a:defRPr>
            </a:lvl4pPr>
            <a:lvl5pPr>
              <a:defRPr b="1" i="0">
                <a:latin typeface="Muli ExtraBold" panose="02000503000000000000" pitchFamily="2" charset="77"/>
              </a:defRPr>
            </a:lvl5pPr>
          </a:lstStyle>
          <a:p>
            <a:pPr lvl="0"/>
            <a:r>
              <a:rPr lang="en-US"/>
              <a:t>Header name 1</a:t>
            </a:r>
          </a:p>
        </p:txBody>
      </p:sp>
      <p:sp>
        <p:nvSpPr>
          <p:cNvPr id="15" name="Text Placeholder 5">
            <a:extLst>
              <a:ext uri="{FF2B5EF4-FFF2-40B4-BE49-F238E27FC236}">
                <a16:creationId xmlns:a16="http://schemas.microsoft.com/office/drawing/2014/main" id="{1D02500C-3E11-C04C-8284-29C3F16C2DCD}"/>
              </a:ext>
            </a:extLst>
          </p:cNvPr>
          <p:cNvSpPr>
            <a:spLocks noGrp="1"/>
          </p:cNvSpPr>
          <p:nvPr>
            <p:ph type="body" sz="quarter" idx="22" hasCustomPrompt="1"/>
          </p:nvPr>
        </p:nvSpPr>
        <p:spPr>
          <a:xfrm>
            <a:off x="6553203" y="5231947"/>
            <a:ext cx="4759232" cy="985974"/>
          </a:xfrm>
          <a:prstGeom prst="rect">
            <a:avLst/>
          </a:prstGeom>
        </p:spPr>
        <p:txBody>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800" b="0" i="0">
                <a:latin typeface="Muli" panose="02000503000000000000" pitchFamily="2" charset="77"/>
              </a:defRPr>
            </a:lvl1pPr>
            <a:lvl2pPr marL="457200" indent="0">
              <a:buNone/>
              <a:defRPr sz="1800" b="0" i="0">
                <a:latin typeface="Muli" panose="02000503000000000000" pitchFamily="2" charset="77"/>
              </a:defRPr>
            </a:lvl2pPr>
            <a:lvl3pPr marL="914400" indent="0">
              <a:buNone/>
              <a:defRPr sz="1800" b="0" i="0">
                <a:latin typeface="Muli" panose="02000503000000000000" pitchFamily="2" charset="77"/>
              </a:defRPr>
            </a:lvl3pPr>
            <a:lvl4pPr marL="1371600" indent="0">
              <a:buNone/>
              <a:defRPr sz="1800" b="0" i="0">
                <a:latin typeface="Muli" panose="02000503000000000000" pitchFamily="2" charset="77"/>
              </a:defRPr>
            </a:lvl4pPr>
            <a:lvl5pPr marL="1828800" indent="0">
              <a:buNone/>
              <a:defRPr sz="1800" b="0" i="0">
                <a:latin typeface="Muli" panose="02000503000000000000" pitchFamily="2" charset="77"/>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effectLst/>
                <a:latin typeface="Muli Light" panose="02000503040000020004" pitchFamily="2" charset="0"/>
              </a:rPr>
              <a:t>Click here to add body copy to your slide. This is sample copy to show what this slide would look like with copy.</a:t>
            </a:r>
          </a:p>
        </p:txBody>
      </p:sp>
      <p:sp>
        <p:nvSpPr>
          <p:cNvPr id="16" name="Rectangle 15">
            <a:extLst>
              <a:ext uri="{FF2B5EF4-FFF2-40B4-BE49-F238E27FC236}">
                <a16:creationId xmlns:a16="http://schemas.microsoft.com/office/drawing/2014/main" id="{E2DC0950-80EC-2742-A8C2-20464620CBDA}"/>
              </a:ext>
            </a:extLst>
          </p:cNvPr>
          <p:cNvSpPr/>
          <p:nvPr userDrawn="1"/>
        </p:nvSpPr>
        <p:spPr>
          <a:xfrm>
            <a:off x="4310745" y="2690977"/>
            <a:ext cx="1920239" cy="15288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icture Placeholder 16">
            <a:extLst>
              <a:ext uri="{FF2B5EF4-FFF2-40B4-BE49-F238E27FC236}">
                <a16:creationId xmlns:a16="http://schemas.microsoft.com/office/drawing/2014/main" id="{C8C738E3-723B-3B4A-9F56-B708AD9255C8}"/>
              </a:ext>
            </a:extLst>
          </p:cNvPr>
          <p:cNvSpPr>
            <a:spLocks noGrp="1"/>
          </p:cNvSpPr>
          <p:nvPr>
            <p:ph type="pic" sz="quarter" idx="24" hasCustomPrompt="1"/>
          </p:nvPr>
        </p:nvSpPr>
        <p:spPr>
          <a:xfrm>
            <a:off x="4646005" y="2966169"/>
            <a:ext cx="1215149" cy="969782"/>
          </a:xfrm>
          <a:prstGeom prst="rect">
            <a:avLst/>
          </a:prstGeom>
          <a:no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ICON</a:t>
            </a:r>
          </a:p>
          <a:p>
            <a:endParaRPr lang="en-US"/>
          </a:p>
        </p:txBody>
      </p:sp>
      <p:sp>
        <p:nvSpPr>
          <p:cNvPr id="18" name="Rectangle 17">
            <a:extLst>
              <a:ext uri="{FF2B5EF4-FFF2-40B4-BE49-F238E27FC236}">
                <a16:creationId xmlns:a16="http://schemas.microsoft.com/office/drawing/2014/main" id="{65A7F893-CF05-4E4E-B3B6-7B784CCDCFA5}"/>
              </a:ext>
            </a:extLst>
          </p:cNvPr>
          <p:cNvSpPr/>
          <p:nvPr userDrawn="1"/>
        </p:nvSpPr>
        <p:spPr>
          <a:xfrm>
            <a:off x="4310745" y="4684669"/>
            <a:ext cx="1920239" cy="15288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cture Placeholder 16">
            <a:extLst>
              <a:ext uri="{FF2B5EF4-FFF2-40B4-BE49-F238E27FC236}">
                <a16:creationId xmlns:a16="http://schemas.microsoft.com/office/drawing/2014/main" id="{0C379C1D-6162-894A-BEA2-50B8D664A1DE}"/>
              </a:ext>
            </a:extLst>
          </p:cNvPr>
          <p:cNvSpPr>
            <a:spLocks noGrp="1"/>
          </p:cNvSpPr>
          <p:nvPr>
            <p:ph type="pic" sz="quarter" idx="25" hasCustomPrompt="1"/>
          </p:nvPr>
        </p:nvSpPr>
        <p:spPr>
          <a:xfrm>
            <a:off x="4646005" y="4959861"/>
            <a:ext cx="1215149" cy="969782"/>
          </a:xfrm>
          <a:prstGeom prst="rect">
            <a:avLst/>
          </a:prstGeom>
          <a:no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ICON</a:t>
            </a:r>
          </a:p>
        </p:txBody>
      </p:sp>
      <p:sp>
        <p:nvSpPr>
          <p:cNvPr id="20" name="Text Placeholder 19">
            <a:extLst>
              <a:ext uri="{FF2B5EF4-FFF2-40B4-BE49-F238E27FC236}">
                <a16:creationId xmlns:a16="http://schemas.microsoft.com/office/drawing/2014/main" id="{6C156658-E55B-7B42-8CF5-57698D15A8D3}"/>
              </a:ext>
            </a:extLst>
          </p:cNvPr>
          <p:cNvSpPr>
            <a:spLocks noGrp="1"/>
          </p:cNvSpPr>
          <p:nvPr>
            <p:ph type="body" sz="quarter" idx="23" hasCustomPrompt="1"/>
          </p:nvPr>
        </p:nvSpPr>
        <p:spPr>
          <a:xfrm>
            <a:off x="519999" y="1740958"/>
            <a:ext cx="3109321" cy="1688042"/>
          </a:xfrm>
          <a:prstGeom prst="rect">
            <a:avLst/>
          </a:prstGeom>
        </p:spPr>
        <p:txBody>
          <a:bodyPr>
            <a:noAutofit/>
          </a:bodyPr>
          <a:lstStyle>
            <a:lvl1pPr marL="0" indent="0">
              <a:spcBef>
                <a:spcPts val="0"/>
              </a:spcBef>
              <a:buNone/>
              <a:defRPr sz="4000" b="0" i="0">
                <a:solidFill>
                  <a:schemeClr val="bg1"/>
                </a:solidFill>
                <a:latin typeface="Muli ExtraBold" panose="02000503000000000000" pitchFamily="2" charset="77"/>
              </a:defRPr>
            </a:lvl1pPr>
            <a:lvl2pPr marL="457200" indent="0">
              <a:buNone/>
              <a:defRPr sz="4800" b="0" i="0">
                <a:latin typeface="Muli ExtraBold" panose="02000503000000000000" pitchFamily="2" charset="77"/>
              </a:defRPr>
            </a:lvl2pPr>
            <a:lvl3pPr marL="914400" indent="0">
              <a:buNone/>
              <a:defRPr sz="4800" b="0" i="0">
                <a:latin typeface="Muli ExtraBold" panose="02000503000000000000" pitchFamily="2" charset="77"/>
              </a:defRPr>
            </a:lvl3pPr>
            <a:lvl4pPr marL="1371600" indent="0">
              <a:buNone/>
              <a:defRPr sz="4800" b="0" i="0">
                <a:latin typeface="Muli ExtraBold" panose="02000503000000000000" pitchFamily="2" charset="77"/>
              </a:defRPr>
            </a:lvl4pPr>
            <a:lvl5pPr marL="1828800" indent="0">
              <a:buNone/>
              <a:defRPr sz="4800" b="0" i="0">
                <a:latin typeface="Muli ExtraBold" panose="02000503000000000000" pitchFamily="2" charset="77"/>
              </a:defRPr>
            </a:lvl5pPr>
          </a:lstStyle>
          <a:p>
            <a:pPr lvl="0"/>
            <a:r>
              <a:rPr lang="en-US"/>
              <a:t>CLICK HERE TO ADD TITLE</a:t>
            </a:r>
          </a:p>
        </p:txBody>
      </p:sp>
      <p:sp>
        <p:nvSpPr>
          <p:cNvPr id="3" name="Text Placeholder 2">
            <a:extLst>
              <a:ext uri="{FF2B5EF4-FFF2-40B4-BE49-F238E27FC236}">
                <a16:creationId xmlns:a16="http://schemas.microsoft.com/office/drawing/2014/main" id="{D402133D-5F0A-C149-A0BB-7FC62A3DB9EB}"/>
              </a:ext>
            </a:extLst>
          </p:cNvPr>
          <p:cNvSpPr>
            <a:spLocks noGrp="1"/>
          </p:cNvSpPr>
          <p:nvPr>
            <p:ph type="body" sz="quarter" idx="26" hasCustomPrompt="1"/>
          </p:nvPr>
        </p:nvSpPr>
        <p:spPr>
          <a:xfrm>
            <a:off x="520701" y="3708401"/>
            <a:ext cx="2903220" cy="1910080"/>
          </a:xfrm>
          <a:prstGeom prst="rect">
            <a:avLst/>
          </a:prstGeom>
        </p:spPr>
        <p:txBody>
          <a:bodyPr/>
          <a:lstStyle>
            <a:lvl1pPr marL="0" marR="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sz="1600" b="0" i="0">
                <a:solidFill>
                  <a:schemeClr val="bg1"/>
                </a:solidFill>
                <a:latin typeface="Muli" panose="02000503000000000000" pitchFamily="2" charset="77"/>
              </a:defRPr>
            </a:lvl1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b="0" i="0">
                <a:effectLst/>
                <a:latin typeface="Muli" panose="02000503000000000000" pitchFamily="2" charset="77"/>
              </a:rPr>
              <a:t>Click here to add body copy to your slide. This is sample copy to show what this slide would look like with copy.</a:t>
            </a:r>
            <a:endParaRPr lang="en-US">
              <a:effectLst/>
              <a:latin typeface="Muli Light" panose="02000503040000020004" pitchFamily="2" charset="0"/>
            </a:endParaRPr>
          </a:p>
        </p:txBody>
      </p:sp>
    </p:spTree>
    <p:extLst>
      <p:ext uri="{BB962C8B-B14F-4D97-AF65-F5344CB8AC3E}">
        <p14:creationId xmlns:p14="http://schemas.microsoft.com/office/powerpoint/2010/main" val="34414610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or with three bullets">
    <p:spTree>
      <p:nvGrpSpPr>
        <p:cNvPr id="1" name=""/>
        <p:cNvGrpSpPr/>
        <p:nvPr/>
      </p:nvGrpSpPr>
      <p:grpSpPr>
        <a:xfrm>
          <a:off x="0" y="0"/>
          <a:ext cx="0" cy="0"/>
          <a:chOff x="0" y="0"/>
          <a:chExt cx="0" cy="0"/>
        </a:xfrm>
      </p:grpSpPr>
      <p:pic>
        <p:nvPicPr>
          <p:cNvPr id="11" name="Picture Placeholder 18" descr="A picture containing woman, plane, light&#10;&#10;Description automatically generated">
            <a:extLst>
              <a:ext uri="{FF2B5EF4-FFF2-40B4-BE49-F238E27FC236}">
                <a16:creationId xmlns:a16="http://schemas.microsoft.com/office/drawing/2014/main" id="{0B6280BD-448F-1141-A03D-DA2E2BD77B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67"/>
          <a:stretch/>
        </p:blipFill>
        <p:spPr>
          <a:xfrm>
            <a:off x="0" y="0"/>
            <a:ext cx="5150224" cy="6858000"/>
          </a:xfrm>
          <a:prstGeom prst="rect">
            <a:avLst/>
          </a:prstGeom>
        </p:spPr>
      </p:pic>
      <p:cxnSp>
        <p:nvCxnSpPr>
          <p:cNvPr id="3" name="Straight Connector 2">
            <a:extLst>
              <a:ext uri="{FF2B5EF4-FFF2-40B4-BE49-F238E27FC236}">
                <a16:creationId xmlns:a16="http://schemas.microsoft.com/office/drawing/2014/main" id="{A7021D28-C33E-B743-9E8F-7E7C07571B25}"/>
              </a:ext>
            </a:extLst>
          </p:cNvPr>
          <p:cNvCxnSpPr/>
          <p:nvPr userDrawn="1"/>
        </p:nvCxnSpPr>
        <p:spPr>
          <a:xfrm>
            <a:off x="6096000" y="0"/>
            <a:ext cx="0" cy="6858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91FFAB1B-9812-B34A-AF1C-75C8611B92B4}"/>
              </a:ext>
            </a:extLst>
          </p:cNvPr>
          <p:cNvSpPr>
            <a:spLocks noGrp="1"/>
          </p:cNvSpPr>
          <p:nvPr>
            <p:ph type="body" sz="quarter" idx="15" hasCustomPrompt="1"/>
          </p:nvPr>
        </p:nvSpPr>
        <p:spPr>
          <a:xfrm>
            <a:off x="5939245" y="778226"/>
            <a:ext cx="5307875" cy="392113"/>
          </a:xfrm>
          <a:prstGeom prst="rect">
            <a:avLst/>
          </a:prstGeom>
        </p:spPr>
        <p:txBody>
          <a:bodyPr/>
          <a:lstStyle>
            <a:lvl1pPr marL="457200" indent="-457200">
              <a:buClr>
                <a:schemeClr val="bg2"/>
              </a:buClr>
              <a:buSzPct val="130000"/>
              <a:buFont typeface="Wingdings" pitchFamily="2" charset="2"/>
              <a:buChar char="§"/>
              <a:defRPr sz="2400" b="1" i="0">
                <a:latin typeface="Muli" panose="02000503000000000000" pitchFamily="2" charset="77"/>
              </a:defRPr>
            </a:lvl1pPr>
            <a:lvl2pPr>
              <a:defRPr b="1" i="0">
                <a:latin typeface="Muli ExtraBold" panose="02000503000000000000" pitchFamily="2" charset="77"/>
              </a:defRPr>
            </a:lvl2pPr>
            <a:lvl3pPr>
              <a:defRPr b="1" i="0">
                <a:latin typeface="Muli ExtraBold" panose="02000503000000000000" pitchFamily="2" charset="77"/>
              </a:defRPr>
            </a:lvl3pPr>
            <a:lvl4pPr>
              <a:defRPr b="1" i="0">
                <a:latin typeface="Muli ExtraBold" panose="02000503000000000000" pitchFamily="2" charset="77"/>
              </a:defRPr>
            </a:lvl4pPr>
            <a:lvl5pPr>
              <a:defRPr b="1" i="0">
                <a:latin typeface="Muli ExtraBold" panose="02000503000000000000" pitchFamily="2" charset="77"/>
              </a:defRPr>
            </a:lvl5pPr>
          </a:lstStyle>
          <a:p>
            <a:pPr lvl="0"/>
            <a:r>
              <a:rPr lang="en-US"/>
              <a:t>Header name 1</a:t>
            </a:r>
          </a:p>
        </p:txBody>
      </p:sp>
      <p:sp>
        <p:nvSpPr>
          <p:cNvPr id="6" name="Text Placeholder 5">
            <a:extLst>
              <a:ext uri="{FF2B5EF4-FFF2-40B4-BE49-F238E27FC236}">
                <a16:creationId xmlns:a16="http://schemas.microsoft.com/office/drawing/2014/main" id="{336EF032-7B02-F744-B942-92059BB4BE2B}"/>
              </a:ext>
            </a:extLst>
          </p:cNvPr>
          <p:cNvSpPr>
            <a:spLocks noGrp="1"/>
          </p:cNvSpPr>
          <p:nvPr>
            <p:ph type="body" sz="quarter" idx="16" hasCustomPrompt="1"/>
          </p:nvPr>
        </p:nvSpPr>
        <p:spPr>
          <a:xfrm>
            <a:off x="6487889" y="1247944"/>
            <a:ext cx="4759232" cy="985974"/>
          </a:xfrm>
          <a:prstGeom prst="rect">
            <a:avLst/>
          </a:prstGeom>
        </p:spPr>
        <p:txBody>
          <a:bodyPr lIns="0" tIns="0" rIns="0" bIns="0"/>
          <a:lstStyle>
            <a:lvl1pPr marL="0" indent="0">
              <a:lnSpc>
                <a:spcPct val="110000"/>
              </a:lnSpc>
              <a:buNone/>
              <a:defRPr sz="1800" b="0" i="0">
                <a:latin typeface="Muli" panose="02000503000000000000" pitchFamily="2" charset="77"/>
              </a:defRPr>
            </a:lvl1pPr>
            <a:lvl2pPr marL="457200" indent="0">
              <a:buNone/>
              <a:defRPr sz="1800" b="0" i="0">
                <a:latin typeface="Muli" panose="02000503000000000000" pitchFamily="2" charset="77"/>
              </a:defRPr>
            </a:lvl2pPr>
            <a:lvl3pPr marL="914400" indent="0">
              <a:buNone/>
              <a:defRPr sz="1800" b="0" i="0">
                <a:latin typeface="Muli" panose="02000503000000000000" pitchFamily="2" charset="77"/>
              </a:defRPr>
            </a:lvl3pPr>
            <a:lvl4pPr marL="1371600" indent="0">
              <a:buNone/>
              <a:defRPr sz="1800" b="0" i="0">
                <a:latin typeface="Muli" panose="02000503000000000000" pitchFamily="2" charset="77"/>
              </a:defRPr>
            </a:lvl4pPr>
            <a:lvl5pPr marL="1828800" indent="0">
              <a:buNone/>
              <a:defRPr sz="1800" b="0" i="0">
                <a:latin typeface="Muli" panose="02000503000000000000" pitchFamily="2" charset="77"/>
              </a:defRPr>
            </a:lvl5pPr>
          </a:lstStyle>
          <a:p>
            <a:r>
              <a:rPr lang="en-US">
                <a:effectLst/>
                <a:latin typeface="Muli Light" panose="02000503040000020004" pitchFamily="2" charset="0"/>
              </a:rPr>
              <a:t>Click here to add body copy to your slide. This is sample copy to show what this slide would like like with a short descriptions</a:t>
            </a:r>
          </a:p>
        </p:txBody>
      </p:sp>
      <p:sp>
        <p:nvSpPr>
          <p:cNvPr id="28" name="Text Placeholder 19">
            <a:extLst>
              <a:ext uri="{FF2B5EF4-FFF2-40B4-BE49-F238E27FC236}">
                <a16:creationId xmlns:a16="http://schemas.microsoft.com/office/drawing/2014/main" id="{3AB8F5EF-2126-6B42-BD3B-2863633652D4}"/>
              </a:ext>
            </a:extLst>
          </p:cNvPr>
          <p:cNvSpPr>
            <a:spLocks noGrp="1"/>
          </p:cNvSpPr>
          <p:nvPr>
            <p:ph type="body" sz="quarter" idx="23" hasCustomPrompt="1"/>
          </p:nvPr>
        </p:nvSpPr>
        <p:spPr>
          <a:xfrm>
            <a:off x="1031604" y="2528620"/>
            <a:ext cx="3331390" cy="1800760"/>
          </a:xfrm>
          <a:prstGeom prst="rect">
            <a:avLst/>
          </a:prstGeom>
        </p:spPr>
        <p:txBody>
          <a:bodyPr>
            <a:noAutofit/>
          </a:bodyPr>
          <a:lstStyle>
            <a:lvl1pPr marL="0" indent="0">
              <a:spcBef>
                <a:spcPts val="0"/>
              </a:spcBef>
              <a:buNone/>
              <a:defRPr sz="4400" b="0" i="0">
                <a:solidFill>
                  <a:schemeClr val="bg1"/>
                </a:solidFill>
                <a:latin typeface="Muli ExtraBold" panose="02000503000000000000" pitchFamily="2" charset="77"/>
              </a:defRPr>
            </a:lvl1pPr>
            <a:lvl2pPr marL="457200" indent="0">
              <a:buNone/>
              <a:defRPr sz="4800" b="0" i="0">
                <a:latin typeface="Muli ExtraBold" panose="02000503000000000000" pitchFamily="2" charset="77"/>
              </a:defRPr>
            </a:lvl2pPr>
            <a:lvl3pPr marL="914400" indent="0">
              <a:buNone/>
              <a:defRPr sz="4800" b="0" i="0">
                <a:latin typeface="Muli ExtraBold" panose="02000503000000000000" pitchFamily="2" charset="77"/>
              </a:defRPr>
            </a:lvl3pPr>
            <a:lvl4pPr marL="1371600" indent="0">
              <a:buNone/>
              <a:defRPr sz="4800" b="0" i="0">
                <a:latin typeface="Muli ExtraBold" panose="02000503000000000000" pitchFamily="2" charset="77"/>
              </a:defRPr>
            </a:lvl4pPr>
            <a:lvl5pPr marL="1828800" indent="0">
              <a:buNone/>
              <a:defRPr sz="4800" b="0" i="0">
                <a:latin typeface="Muli ExtraBold" panose="02000503000000000000" pitchFamily="2" charset="77"/>
              </a:defRPr>
            </a:lvl5pPr>
          </a:lstStyle>
          <a:p>
            <a:pPr lvl="0"/>
            <a:r>
              <a:rPr lang="en-US"/>
              <a:t>CLICK HERE TO ADD TITLE</a:t>
            </a:r>
          </a:p>
        </p:txBody>
      </p:sp>
      <p:sp>
        <p:nvSpPr>
          <p:cNvPr id="16" name="Text Placeholder 5">
            <a:extLst>
              <a:ext uri="{FF2B5EF4-FFF2-40B4-BE49-F238E27FC236}">
                <a16:creationId xmlns:a16="http://schemas.microsoft.com/office/drawing/2014/main" id="{C5284BF8-FBF0-5A4E-AA90-F409CFB1A3EE}"/>
              </a:ext>
            </a:extLst>
          </p:cNvPr>
          <p:cNvSpPr>
            <a:spLocks noGrp="1"/>
          </p:cNvSpPr>
          <p:nvPr>
            <p:ph type="body" sz="quarter" idx="25" hasCustomPrompt="1"/>
          </p:nvPr>
        </p:nvSpPr>
        <p:spPr>
          <a:xfrm>
            <a:off x="6487889" y="3246561"/>
            <a:ext cx="4759232" cy="985974"/>
          </a:xfrm>
          <a:prstGeom prst="rect">
            <a:avLst/>
          </a:prstGeom>
        </p:spPr>
        <p:txBody>
          <a:bodyPr lIns="0" tIns="0" rIns="0" bIns="0"/>
          <a:lstStyle>
            <a:lvl1pPr marL="0" indent="0">
              <a:lnSpc>
                <a:spcPct val="110000"/>
              </a:lnSpc>
              <a:buNone/>
              <a:defRPr sz="1800" b="0" i="0">
                <a:latin typeface="Muli" panose="02000503000000000000" pitchFamily="2" charset="77"/>
              </a:defRPr>
            </a:lvl1pPr>
            <a:lvl2pPr marL="457200" indent="0">
              <a:buNone/>
              <a:defRPr sz="1800" b="0" i="0">
                <a:latin typeface="Muli" panose="02000503000000000000" pitchFamily="2" charset="77"/>
              </a:defRPr>
            </a:lvl2pPr>
            <a:lvl3pPr marL="914400" indent="0">
              <a:buNone/>
              <a:defRPr sz="1800" b="0" i="0">
                <a:latin typeface="Muli" panose="02000503000000000000" pitchFamily="2" charset="77"/>
              </a:defRPr>
            </a:lvl3pPr>
            <a:lvl4pPr marL="1371600" indent="0">
              <a:buNone/>
              <a:defRPr sz="1800" b="0" i="0">
                <a:latin typeface="Muli" panose="02000503000000000000" pitchFamily="2" charset="77"/>
              </a:defRPr>
            </a:lvl4pPr>
            <a:lvl5pPr marL="1828800" indent="0">
              <a:buNone/>
              <a:defRPr sz="1800" b="0" i="0">
                <a:latin typeface="Muli" panose="02000503000000000000" pitchFamily="2" charset="77"/>
              </a:defRPr>
            </a:lvl5pPr>
          </a:lstStyle>
          <a:p>
            <a:r>
              <a:rPr lang="en-US">
                <a:effectLst/>
                <a:latin typeface="Muli Light" panose="02000503040000020004" pitchFamily="2" charset="0"/>
              </a:rPr>
              <a:t>Click here to add body copy to your slide. This is sample copy to show what this slide would like like with a short descriptions</a:t>
            </a:r>
          </a:p>
        </p:txBody>
      </p:sp>
      <p:sp>
        <p:nvSpPr>
          <p:cNvPr id="19" name="Text Placeholder 5">
            <a:extLst>
              <a:ext uri="{FF2B5EF4-FFF2-40B4-BE49-F238E27FC236}">
                <a16:creationId xmlns:a16="http://schemas.microsoft.com/office/drawing/2014/main" id="{0B11D94F-87F5-F943-9367-07CC4FB4211C}"/>
              </a:ext>
            </a:extLst>
          </p:cNvPr>
          <p:cNvSpPr>
            <a:spLocks noGrp="1"/>
          </p:cNvSpPr>
          <p:nvPr>
            <p:ph type="body" sz="quarter" idx="27" hasCustomPrompt="1"/>
          </p:nvPr>
        </p:nvSpPr>
        <p:spPr>
          <a:xfrm>
            <a:off x="6487889" y="5232116"/>
            <a:ext cx="4759232" cy="985974"/>
          </a:xfrm>
          <a:prstGeom prst="rect">
            <a:avLst/>
          </a:prstGeom>
        </p:spPr>
        <p:txBody>
          <a:bodyPr lIns="0" tIns="0" rIns="0" bIns="0"/>
          <a:lstStyle>
            <a:lvl1pPr marL="0" indent="0">
              <a:lnSpc>
                <a:spcPct val="110000"/>
              </a:lnSpc>
              <a:buNone/>
              <a:defRPr sz="1800" b="0" i="0">
                <a:latin typeface="Muli" panose="02000503000000000000" pitchFamily="2" charset="77"/>
              </a:defRPr>
            </a:lvl1pPr>
            <a:lvl2pPr marL="457200" indent="0">
              <a:buNone/>
              <a:defRPr sz="1800" b="0" i="0">
                <a:latin typeface="Muli" panose="02000503000000000000" pitchFamily="2" charset="77"/>
              </a:defRPr>
            </a:lvl2pPr>
            <a:lvl3pPr marL="914400" indent="0">
              <a:buNone/>
              <a:defRPr sz="1800" b="0" i="0">
                <a:latin typeface="Muli" panose="02000503000000000000" pitchFamily="2" charset="77"/>
              </a:defRPr>
            </a:lvl3pPr>
            <a:lvl4pPr marL="1371600" indent="0">
              <a:buNone/>
              <a:defRPr sz="1800" b="0" i="0">
                <a:latin typeface="Muli" panose="02000503000000000000" pitchFamily="2" charset="77"/>
              </a:defRPr>
            </a:lvl4pPr>
            <a:lvl5pPr marL="1828800" indent="0">
              <a:buNone/>
              <a:defRPr sz="1800" b="0" i="0">
                <a:latin typeface="Muli" panose="02000503000000000000" pitchFamily="2" charset="77"/>
              </a:defRPr>
            </a:lvl5pPr>
          </a:lstStyle>
          <a:p>
            <a:r>
              <a:rPr lang="en-US">
                <a:effectLst/>
                <a:latin typeface="Muli Light" panose="02000503040000020004" pitchFamily="2" charset="0"/>
              </a:rPr>
              <a:t>Click here to add body copy to your slide. This is sample copy to show what this slide would like like with a short descriptions</a:t>
            </a:r>
          </a:p>
        </p:txBody>
      </p:sp>
      <p:sp>
        <p:nvSpPr>
          <p:cNvPr id="21" name="Text Placeholder 3">
            <a:extLst>
              <a:ext uri="{FF2B5EF4-FFF2-40B4-BE49-F238E27FC236}">
                <a16:creationId xmlns:a16="http://schemas.microsoft.com/office/drawing/2014/main" id="{F953C4BB-DF1A-874C-B501-608AE1AB5537}"/>
              </a:ext>
            </a:extLst>
          </p:cNvPr>
          <p:cNvSpPr>
            <a:spLocks noGrp="1"/>
          </p:cNvSpPr>
          <p:nvPr>
            <p:ph type="body" sz="quarter" idx="28" hasCustomPrompt="1"/>
          </p:nvPr>
        </p:nvSpPr>
        <p:spPr>
          <a:xfrm>
            <a:off x="5939245" y="2776843"/>
            <a:ext cx="5307875" cy="392113"/>
          </a:xfrm>
          <a:prstGeom prst="rect">
            <a:avLst/>
          </a:prstGeom>
        </p:spPr>
        <p:txBody>
          <a:bodyPr/>
          <a:lstStyle>
            <a:lvl1pPr marL="457200" indent="-457200">
              <a:buClr>
                <a:schemeClr val="bg2"/>
              </a:buClr>
              <a:buSzPct val="130000"/>
              <a:buFont typeface="Wingdings" pitchFamily="2" charset="2"/>
              <a:buChar char="§"/>
              <a:defRPr sz="2400" b="1" i="0">
                <a:latin typeface="Muli" panose="02000503000000000000" pitchFamily="2" charset="77"/>
              </a:defRPr>
            </a:lvl1pPr>
            <a:lvl2pPr>
              <a:defRPr b="1" i="0">
                <a:latin typeface="Muli ExtraBold" panose="02000503000000000000" pitchFamily="2" charset="77"/>
              </a:defRPr>
            </a:lvl2pPr>
            <a:lvl3pPr>
              <a:defRPr b="1" i="0">
                <a:latin typeface="Muli ExtraBold" panose="02000503000000000000" pitchFamily="2" charset="77"/>
              </a:defRPr>
            </a:lvl3pPr>
            <a:lvl4pPr>
              <a:defRPr b="1" i="0">
                <a:latin typeface="Muli ExtraBold" panose="02000503000000000000" pitchFamily="2" charset="77"/>
              </a:defRPr>
            </a:lvl4pPr>
            <a:lvl5pPr>
              <a:defRPr b="1" i="0">
                <a:latin typeface="Muli ExtraBold" panose="02000503000000000000" pitchFamily="2" charset="77"/>
              </a:defRPr>
            </a:lvl5pPr>
          </a:lstStyle>
          <a:p>
            <a:pPr lvl="0"/>
            <a:r>
              <a:rPr lang="en-US"/>
              <a:t>Header name 1</a:t>
            </a:r>
          </a:p>
        </p:txBody>
      </p:sp>
      <p:sp>
        <p:nvSpPr>
          <p:cNvPr id="23" name="Text Placeholder 3">
            <a:extLst>
              <a:ext uri="{FF2B5EF4-FFF2-40B4-BE49-F238E27FC236}">
                <a16:creationId xmlns:a16="http://schemas.microsoft.com/office/drawing/2014/main" id="{28854245-4A8C-1E4F-A0B2-251436BEA5CC}"/>
              </a:ext>
            </a:extLst>
          </p:cNvPr>
          <p:cNvSpPr>
            <a:spLocks noGrp="1"/>
          </p:cNvSpPr>
          <p:nvPr>
            <p:ph type="body" sz="quarter" idx="29" hasCustomPrompt="1"/>
          </p:nvPr>
        </p:nvSpPr>
        <p:spPr>
          <a:xfrm>
            <a:off x="5939245" y="4762397"/>
            <a:ext cx="5307875" cy="392113"/>
          </a:xfrm>
          <a:prstGeom prst="rect">
            <a:avLst/>
          </a:prstGeom>
        </p:spPr>
        <p:txBody>
          <a:bodyPr/>
          <a:lstStyle>
            <a:lvl1pPr marL="457200" indent="-457200">
              <a:buClr>
                <a:schemeClr val="bg2"/>
              </a:buClr>
              <a:buSzPct val="130000"/>
              <a:buFont typeface="Wingdings" pitchFamily="2" charset="2"/>
              <a:buChar char="§"/>
              <a:defRPr sz="2400" b="1" i="0">
                <a:latin typeface="Muli" panose="02000503000000000000" pitchFamily="2" charset="77"/>
              </a:defRPr>
            </a:lvl1pPr>
            <a:lvl2pPr>
              <a:defRPr b="1" i="0">
                <a:latin typeface="Muli ExtraBold" panose="02000503000000000000" pitchFamily="2" charset="77"/>
              </a:defRPr>
            </a:lvl2pPr>
            <a:lvl3pPr>
              <a:defRPr b="1" i="0">
                <a:latin typeface="Muli ExtraBold" panose="02000503000000000000" pitchFamily="2" charset="77"/>
              </a:defRPr>
            </a:lvl3pPr>
            <a:lvl4pPr>
              <a:defRPr b="1" i="0">
                <a:latin typeface="Muli ExtraBold" panose="02000503000000000000" pitchFamily="2" charset="77"/>
              </a:defRPr>
            </a:lvl4pPr>
            <a:lvl5pPr>
              <a:defRPr b="1" i="0">
                <a:latin typeface="Muli ExtraBold" panose="02000503000000000000" pitchFamily="2" charset="77"/>
              </a:defRPr>
            </a:lvl5pPr>
          </a:lstStyle>
          <a:p>
            <a:pPr lvl="0"/>
            <a:r>
              <a:rPr lang="en-US"/>
              <a:t>Header name 1</a:t>
            </a:r>
          </a:p>
        </p:txBody>
      </p:sp>
    </p:spTree>
    <p:extLst>
      <p:ext uri="{BB962C8B-B14F-4D97-AF65-F5344CB8AC3E}">
        <p14:creationId xmlns:p14="http://schemas.microsoft.com/office/powerpoint/2010/main" val="32111527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eneric title and bullets">
    <p:spTree>
      <p:nvGrpSpPr>
        <p:cNvPr id="1" name=""/>
        <p:cNvGrpSpPr/>
        <p:nvPr/>
      </p:nvGrpSpPr>
      <p:grpSpPr>
        <a:xfrm>
          <a:off x="0" y="0"/>
          <a:ext cx="0" cy="0"/>
          <a:chOff x="0" y="0"/>
          <a:chExt cx="0" cy="0"/>
        </a:xfrm>
      </p:grpSpPr>
      <p:pic>
        <p:nvPicPr>
          <p:cNvPr id="4" name="Picture Placeholder 18" descr="A picture containing woman, plane, light&#10;&#10;Description automatically generated">
            <a:extLst>
              <a:ext uri="{FF2B5EF4-FFF2-40B4-BE49-F238E27FC236}">
                <a16:creationId xmlns:a16="http://schemas.microsoft.com/office/drawing/2014/main" id="{665F0553-7322-2647-9FD6-CA387AC96E8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6200000">
            <a:off x="5512253" y="-5512252"/>
            <a:ext cx="1290918" cy="12315422"/>
          </a:xfrm>
          <a:prstGeom prst="rect">
            <a:avLst/>
          </a:prstGeom>
        </p:spPr>
      </p:pic>
      <p:sp>
        <p:nvSpPr>
          <p:cNvPr id="5" name="Text Placeholder 19">
            <a:extLst>
              <a:ext uri="{FF2B5EF4-FFF2-40B4-BE49-F238E27FC236}">
                <a16:creationId xmlns:a16="http://schemas.microsoft.com/office/drawing/2014/main" id="{E0ED0712-43CC-A54A-82C2-7C5AC532D044}"/>
              </a:ext>
            </a:extLst>
          </p:cNvPr>
          <p:cNvSpPr>
            <a:spLocks noGrp="1"/>
          </p:cNvSpPr>
          <p:nvPr>
            <p:ph type="body" sz="quarter" idx="23" hasCustomPrompt="1"/>
          </p:nvPr>
        </p:nvSpPr>
        <p:spPr>
          <a:xfrm>
            <a:off x="870676" y="430787"/>
            <a:ext cx="10450647" cy="554075"/>
          </a:xfrm>
          <a:prstGeom prst="rect">
            <a:avLst/>
          </a:prstGeom>
        </p:spPr>
        <p:txBody>
          <a:bodyPr>
            <a:noAutofit/>
          </a:bodyPr>
          <a:lstStyle>
            <a:lvl1pPr marL="0" indent="0" algn="ctr">
              <a:spcBef>
                <a:spcPts val="0"/>
              </a:spcBef>
              <a:buNone/>
              <a:defRPr sz="4400" b="0" i="0">
                <a:solidFill>
                  <a:schemeClr val="bg1"/>
                </a:solidFill>
                <a:latin typeface="Muli ExtraBold" panose="02000503000000000000" pitchFamily="2" charset="77"/>
              </a:defRPr>
            </a:lvl1pPr>
            <a:lvl2pPr marL="457200" indent="0">
              <a:buNone/>
              <a:defRPr sz="4800" b="0" i="0">
                <a:latin typeface="Muli ExtraBold" panose="02000503000000000000" pitchFamily="2" charset="77"/>
              </a:defRPr>
            </a:lvl2pPr>
            <a:lvl3pPr marL="914400" indent="0">
              <a:buNone/>
              <a:defRPr sz="4800" b="0" i="0">
                <a:latin typeface="Muli ExtraBold" panose="02000503000000000000" pitchFamily="2" charset="77"/>
              </a:defRPr>
            </a:lvl3pPr>
            <a:lvl4pPr marL="1371600" indent="0">
              <a:buNone/>
              <a:defRPr sz="4800" b="0" i="0">
                <a:latin typeface="Muli ExtraBold" panose="02000503000000000000" pitchFamily="2" charset="77"/>
              </a:defRPr>
            </a:lvl4pPr>
            <a:lvl5pPr marL="1828800" indent="0">
              <a:buNone/>
              <a:defRPr sz="4800" b="0" i="0">
                <a:latin typeface="Muli ExtraBold" panose="02000503000000000000" pitchFamily="2" charset="77"/>
              </a:defRPr>
            </a:lvl5pPr>
          </a:lstStyle>
          <a:p>
            <a:pPr lvl="0"/>
            <a:r>
              <a:rPr lang="en-US"/>
              <a:t>CLICK HERE TO ADD TITLE</a:t>
            </a:r>
          </a:p>
        </p:txBody>
      </p:sp>
      <p:sp>
        <p:nvSpPr>
          <p:cNvPr id="6" name="Text Placeholder 5">
            <a:extLst>
              <a:ext uri="{FF2B5EF4-FFF2-40B4-BE49-F238E27FC236}">
                <a16:creationId xmlns:a16="http://schemas.microsoft.com/office/drawing/2014/main" id="{D22D9117-1467-0242-899E-6ED3EE58AA71}"/>
              </a:ext>
            </a:extLst>
          </p:cNvPr>
          <p:cNvSpPr>
            <a:spLocks noGrp="1"/>
          </p:cNvSpPr>
          <p:nvPr>
            <p:ph type="body" sz="quarter" idx="13" hasCustomPrompt="1"/>
          </p:nvPr>
        </p:nvSpPr>
        <p:spPr>
          <a:xfrm>
            <a:off x="1401763" y="1841110"/>
            <a:ext cx="9355536" cy="3175779"/>
          </a:xfrm>
          <a:prstGeom prst="rect">
            <a:avLst/>
          </a:prstGeom>
        </p:spPr>
        <p:txBody>
          <a:bodyPr>
            <a:noAutofit/>
          </a:bodyPr>
          <a:lstStyle>
            <a:lvl1pPr marL="457200" marR="0" indent="-457200" algn="l" defTabSz="914400" rtl="0" eaLnBrk="1" fontAlgn="auto" latinLnBrk="0" hangingPunct="1">
              <a:lnSpc>
                <a:spcPct val="114000"/>
              </a:lnSpc>
              <a:spcBef>
                <a:spcPts val="0"/>
              </a:spcBef>
              <a:spcAft>
                <a:spcPts val="1200"/>
              </a:spcAft>
              <a:buClr>
                <a:schemeClr val="tx2"/>
              </a:buClr>
              <a:buSzTx/>
              <a:buFont typeface="Arial" panose="020B0604020202020204" pitchFamily="34" charset="0"/>
              <a:buChar char="•"/>
              <a:tabLst/>
              <a:defRPr sz="2200" b="0" i="0">
                <a:latin typeface="Muli" panose="02000503000000000000" pitchFamily="2" charset="77"/>
              </a:defRPr>
            </a:lvl1pPr>
            <a:lvl2pPr marL="800100" indent="-342900">
              <a:buFont typeface="Arial" panose="020B0604020202020204" pitchFamily="34" charset="0"/>
              <a:buChar char="•"/>
              <a:defRPr b="0" i="0">
                <a:latin typeface="Muli" panose="02000503000000000000" pitchFamily="2" charset="77"/>
              </a:defRPr>
            </a:lvl2pPr>
            <a:lvl3pPr marL="1257300" indent="-342900">
              <a:buFont typeface="Arial" panose="020B0604020202020204" pitchFamily="34" charset="0"/>
              <a:buChar char="•"/>
              <a:defRPr b="0" i="0">
                <a:latin typeface="Muli" panose="02000503000000000000" pitchFamily="2" charset="77"/>
              </a:defRPr>
            </a:lvl3pPr>
            <a:lvl4pPr marL="1657350" indent="-285750">
              <a:buFont typeface="Arial" panose="020B0604020202020204" pitchFamily="34" charset="0"/>
              <a:buChar char="•"/>
              <a:defRPr b="0" i="0">
                <a:latin typeface="Muli" panose="02000503000000000000" pitchFamily="2" charset="77"/>
              </a:defRPr>
            </a:lvl4pPr>
            <a:lvl5pPr marL="2114550" indent="-285750">
              <a:buFont typeface="Arial" panose="020B0604020202020204" pitchFamily="34" charset="0"/>
              <a:buChar char="•"/>
              <a:defRPr b="0" i="0">
                <a:latin typeface="Muli" panose="02000503000000000000" pitchFamily="2" charset="77"/>
              </a:defRPr>
            </a:lvl5pPr>
          </a:lstStyle>
          <a:p>
            <a:r>
              <a:rPr lang="en-US">
                <a:effectLst/>
                <a:latin typeface="Muli Light" panose="02000503040000020004" pitchFamily="2" charset="0"/>
              </a:rPr>
              <a:t>Click here to add body copy to your slide. This is sample copy to show what this slide would look like with a short descriptions</a:t>
            </a:r>
          </a:p>
          <a:p>
            <a:pPr marL="457200" marR="0" lvl="0" indent="-457200" algn="l" defTabSz="914400" rtl="0" eaLnBrk="1" fontAlgn="auto" latinLnBrk="0" hangingPunct="1">
              <a:lnSpc>
                <a:spcPct val="114000"/>
              </a:lnSpc>
              <a:spcBef>
                <a:spcPts val="0"/>
              </a:spcBef>
              <a:spcAft>
                <a:spcPts val="1200"/>
              </a:spcAft>
              <a:buClr>
                <a:schemeClr val="tx2"/>
              </a:buClr>
              <a:buSzTx/>
              <a:buFont typeface="Arial" panose="020B0604020202020204" pitchFamily="34" charset="0"/>
              <a:buChar char="•"/>
              <a:tabLst/>
              <a:defRPr/>
            </a:pPr>
            <a:r>
              <a:rPr lang="en-US">
                <a:effectLst/>
                <a:latin typeface="Muli Light" panose="02000503040000020004" pitchFamily="2" charset="0"/>
              </a:rPr>
              <a:t>Click here to add body copy to your slide. This is sample copy to show what this slide would look like with a short descriptions</a:t>
            </a:r>
          </a:p>
          <a:p>
            <a:pPr marL="457200" marR="0" lvl="0" indent="-457200" algn="l" defTabSz="914400" rtl="0" eaLnBrk="1" fontAlgn="auto" latinLnBrk="0" hangingPunct="1">
              <a:lnSpc>
                <a:spcPct val="114000"/>
              </a:lnSpc>
              <a:spcBef>
                <a:spcPts val="0"/>
              </a:spcBef>
              <a:spcAft>
                <a:spcPts val="1200"/>
              </a:spcAft>
              <a:buClr>
                <a:schemeClr val="tx2"/>
              </a:buClr>
              <a:buSzTx/>
              <a:buFont typeface="Arial" panose="020B0604020202020204" pitchFamily="34" charset="0"/>
              <a:buChar char="•"/>
              <a:tabLst/>
              <a:defRPr/>
            </a:pPr>
            <a:r>
              <a:rPr lang="en-US">
                <a:effectLst/>
                <a:latin typeface="Muli Light" panose="02000503040000020004" pitchFamily="2" charset="0"/>
              </a:rPr>
              <a:t>Click here to add body copy to your slide. This is sample copy to show what this slide would look like with a short descriptions</a:t>
            </a:r>
          </a:p>
          <a:p>
            <a:endParaRPr lang="en-US">
              <a:effectLst/>
              <a:latin typeface="Muli Light" panose="02000503040000020004" pitchFamily="2" charset="0"/>
            </a:endParaRPr>
          </a:p>
        </p:txBody>
      </p:sp>
    </p:spTree>
    <p:extLst>
      <p:ext uri="{BB962C8B-B14F-4D97-AF65-F5344CB8AC3E}">
        <p14:creationId xmlns:p14="http://schemas.microsoft.com/office/powerpoint/2010/main" val="71976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_virtual teams_no red lin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C4E670-9582-B346-828C-3FC4DD7E8DD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7086" y="-48986"/>
            <a:ext cx="12279086" cy="6906986"/>
          </a:xfrm>
          <a:prstGeom prst="rect">
            <a:avLst/>
          </a:prstGeom>
        </p:spPr>
      </p:pic>
      <p:pic>
        <p:nvPicPr>
          <p:cNvPr id="3" name="Picture 2">
            <a:extLst>
              <a:ext uri="{FF2B5EF4-FFF2-40B4-BE49-F238E27FC236}">
                <a16:creationId xmlns:a16="http://schemas.microsoft.com/office/drawing/2014/main" id="{46656719-193A-064A-98FA-6D5CC513B71C}"/>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8679841" y="5898031"/>
            <a:ext cx="2327712" cy="554216"/>
          </a:xfrm>
          <a:prstGeom prst="rect">
            <a:avLst/>
          </a:prstGeom>
        </p:spPr>
      </p:pic>
      <p:sp>
        <p:nvSpPr>
          <p:cNvPr id="4" name="Text Placeholder 5">
            <a:extLst>
              <a:ext uri="{FF2B5EF4-FFF2-40B4-BE49-F238E27FC236}">
                <a16:creationId xmlns:a16="http://schemas.microsoft.com/office/drawing/2014/main" id="{00D18AB2-2B2B-E64B-BBBB-E8185CC03673}"/>
              </a:ext>
            </a:extLst>
          </p:cNvPr>
          <p:cNvSpPr>
            <a:spLocks noGrp="1"/>
          </p:cNvSpPr>
          <p:nvPr>
            <p:ph type="body" sz="quarter" idx="10" hasCustomPrompt="1"/>
          </p:nvPr>
        </p:nvSpPr>
        <p:spPr>
          <a:xfrm>
            <a:off x="1214800" y="1549815"/>
            <a:ext cx="8450061" cy="2929022"/>
          </a:xfrm>
          <a:prstGeom prst="rect">
            <a:avLst/>
          </a:prstGeom>
        </p:spPr>
        <p:txBody>
          <a:bodyPr/>
          <a:lstStyle>
            <a:lvl1pPr marL="0" indent="0">
              <a:lnSpc>
                <a:spcPct val="80000"/>
              </a:lnSpc>
              <a:spcBef>
                <a:spcPts val="0"/>
              </a:spcBef>
              <a:buNone/>
              <a:defRPr sz="8000" b="1" i="0">
                <a:solidFill>
                  <a:schemeClr val="bg1"/>
                </a:solidFill>
                <a:latin typeface="Muli ExtraBold" panose="02000503000000000000" pitchFamily="2" charset="77"/>
              </a:defRPr>
            </a:lvl1pPr>
          </a:lstStyle>
          <a:p>
            <a:pPr lvl="0"/>
            <a:r>
              <a:rPr lang="en-US"/>
              <a:t>CLICK TO </a:t>
            </a:r>
            <a:br>
              <a:rPr lang="en-US"/>
            </a:br>
            <a:r>
              <a:rPr lang="en-US"/>
              <a:t>ADD NAME OF PRESENTATION</a:t>
            </a:r>
          </a:p>
        </p:txBody>
      </p:sp>
      <p:sp>
        <p:nvSpPr>
          <p:cNvPr id="5" name="Text Placeholder 7">
            <a:extLst>
              <a:ext uri="{FF2B5EF4-FFF2-40B4-BE49-F238E27FC236}">
                <a16:creationId xmlns:a16="http://schemas.microsoft.com/office/drawing/2014/main" id="{E65F4092-8089-6043-9EC6-F39751DA3651}"/>
              </a:ext>
            </a:extLst>
          </p:cNvPr>
          <p:cNvSpPr>
            <a:spLocks noGrp="1"/>
          </p:cNvSpPr>
          <p:nvPr>
            <p:ph type="body" sz="quarter" idx="11" hasCustomPrompt="1"/>
          </p:nvPr>
        </p:nvSpPr>
        <p:spPr>
          <a:xfrm>
            <a:off x="1214800" y="4753969"/>
            <a:ext cx="8450061" cy="554216"/>
          </a:xfrm>
          <a:prstGeom prst="rect">
            <a:avLst/>
          </a:prstGeom>
        </p:spPr>
        <p:txBody>
          <a:bodyPr anchor="ctr" anchorCtr="0"/>
          <a:lstStyle>
            <a:lvl1pPr marL="0" indent="0">
              <a:buNone/>
              <a:defRPr sz="3200" b="0" i="0">
                <a:solidFill>
                  <a:schemeClr val="bg1"/>
                </a:solidFill>
                <a:latin typeface="Muli" panose="02000503000000000000" pitchFamily="2" charset="77"/>
              </a:defRPr>
            </a:lvl1pPr>
            <a:lvl2pPr marL="457200" indent="0">
              <a:buNone/>
              <a:defRPr b="0" i="0">
                <a:solidFill>
                  <a:schemeClr val="bg1"/>
                </a:solidFill>
                <a:latin typeface="Muli" panose="02000503000000000000" pitchFamily="2" charset="77"/>
              </a:defRPr>
            </a:lvl2pPr>
            <a:lvl3pPr marL="914400" indent="0">
              <a:buNone/>
              <a:defRPr b="0" i="0">
                <a:solidFill>
                  <a:schemeClr val="bg1"/>
                </a:solidFill>
                <a:latin typeface="Muli" panose="02000503000000000000" pitchFamily="2" charset="77"/>
              </a:defRPr>
            </a:lvl3pPr>
            <a:lvl4pPr marL="1371600" indent="0">
              <a:buNone/>
              <a:defRPr b="0" i="0">
                <a:solidFill>
                  <a:schemeClr val="bg1"/>
                </a:solidFill>
                <a:latin typeface="Muli" panose="02000503000000000000" pitchFamily="2" charset="77"/>
              </a:defRPr>
            </a:lvl4pPr>
            <a:lvl5pPr marL="1828800" indent="0">
              <a:buNone/>
              <a:defRPr b="0" i="0">
                <a:solidFill>
                  <a:schemeClr val="bg1"/>
                </a:solidFill>
                <a:latin typeface="Muli" panose="02000503000000000000" pitchFamily="2" charset="77"/>
              </a:defRPr>
            </a:lvl5pPr>
          </a:lstStyle>
          <a:p>
            <a:pPr lvl="0"/>
            <a:r>
              <a:rPr lang="en-US"/>
              <a:t>Click to add name or </a:t>
            </a:r>
            <a:r>
              <a:rPr lang="en-US" err="1"/>
              <a:t>subheader</a:t>
            </a:r>
            <a:r>
              <a:rPr lang="en-US"/>
              <a:t> here</a:t>
            </a:r>
          </a:p>
        </p:txBody>
      </p:sp>
    </p:spTree>
    <p:extLst>
      <p:ext uri="{BB962C8B-B14F-4D97-AF65-F5344CB8AC3E}">
        <p14:creationId xmlns:p14="http://schemas.microsoft.com/office/powerpoint/2010/main" val="4275109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eneric title and body copy">
    <p:spTree>
      <p:nvGrpSpPr>
        <p:cNvPr id="1" name=""/>
        <p:cNvGrpSpPr/>
        <p:nvPr/>
      </p:nvGrpSpPr>
      <p:grpSpPr>
        <a:xfrm>
          <a:off x="0" y="0"/>
          <a:ext cx="0" cy="0"/>
          <a:chOff x="0" y="0"/>
          <a:chExt cx="0" cy="0"/>
        </a:xfrm>
      </p:grpSpPr>
      <p:pic>
        <p:nvPicPr>
          <p:cNvPr id="4" name="Picture Placeholder 18" descr="A picture containing woman, plane, light&#10;&#10;Description automatically generated">
            <a:extLst>
              <a:ext uri="{FF2B5EF4-FFF2-40B4-BE49-F238E27FC236}">
                <a16:creationId xmlns:a16="http://schemas.microsoft.com/office/drawing/2014/main" id="{665F0553-7322-2647-9FD6-CA387AC96E8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6200000">
            <a:off x="5512253" y="-5512252"/>
            <a:ext cx="1290918" cy="12315422"/>
          </a:xfrm>
          <a:prstGeom prst="rect">
            <a:avLst/>
          </a:prstGeom>
        </p:spPr>
      </p:pic>
      <p:sp>
        <p:nvSpPr>
          <p:cNvPr id="5" name="Text Placeholder 19">
            <a:extLst>
              <a:ext uri="{FF2B5EF4-FFF2-40B4-BE49-F238E27FC236}">
                <a16:creationId xmlns:a16="http://schemas.microsoft.com/office/drawing/2014/main" id="{E0ED0712-43CC-A54A-82C2-7C5AC532D044}"/>
              </a:ext>
            </a:extLst>
          </p:cNvPr>
          <p:cNvSpPr>
            <a:spLocks noGrp="1"/>
          </p:cNvSpPr>
          <p:nvPr>
            <p:ph type="body" sz="quarter" idx="23" hasCustomPrompt="1"/>
          </p:nvPr>
        </p:nvSpPr>
        <p:spPr>
          <a:xfrm>
            <a:off x="870676" y="430787"/>
            <a:ext cx="10450647" cy="554075"/>
          </a:xfrm>
          <a:prstGeom prst="rect">
            <a:avLst/>
          </a:prstGeom>
        </p:spPr>
        <p:txBody>
          <a:bodyPr>
            <a:noAutofit/>
          </a:bodyPr>
          <a:lstStyle>
            <a:lvl1pPr marL="0" indent="0" algn="ctr">
              <a:spcBef>
                <a:spcPts val="0"/>
              </a:spcBef>
              <a:buNone/>
              <a:defRPr sz="4400" b="0" i="0">
                <a:solidFill>
                  <a:schemeClr val="bg1"/>
                </a:solidFill>
                <a:latin typeface="Muli ExtraBold" panose="02000503000000000000" pitchFamily="2" charset="77"/>
              </a:defRPr>
            </a:lvl1pPr>
            <a:lvl2pPr marL="457200" indent="0">
              <a:buNone/>
              <a:defRPr sz="4800" b="0" i="0">
                <a:latin typeface="Muli ExtraBold" panose="02000503000000000000" pitchFamily="2" charset="77"/>
              </a:defRPr>
            </a:lvl2pPr>
            <a:lvl3pPr marL="914400" indent="0">
              <a:buNone/>
              <a:defRPr sz="4800" b="0" i="0">
                <a:latin typeface="Muli ExtraBold" panose="02000503000000000000" pitchFamily="2" charset="77"/>
              </a:defRPr>
            </a:lvl3pPr>
            <a:lvl4pPr marL="1371600" indent="0">
              <a:buNone/>
              <a:defRPr sz="4800" b="0" i="0">
                <a:latin typeface="Muli ExtraBold" panose="02000503000000000000" pitchFamily="2" charset="77"/>
              </a:defRPr>
            </a:lvl4pPr>
            <a:lvl5pPr marL="1828800" indent="0">
              <a:buNone/>
              <a:defRPr sz="4800" b="0" i="0">
                <a:latin typeface="Muli ExtraBold" panose="02000503000000000000" pitchFamily="2" charset="77"/>
              </a:defRPr>
            </a:lvl5pPr>
          </a:lstStyle>
          <a:p>
            <a:pPr lvl="0"/>
            <a:r>
              <a:rPr lang="en-US"/>
              <a:t>CLICK HERE TO ADD TITLE</a:t>
            </a:r>
          </a:p>
        </p:txBody>
      </p:sp>
      <p:sp>
        <p:nvSpPr>
          <p:cNvPr id="6" name="Text Placeholder 21">
            <a:extLst>
              <a:ext uri="{FF2B5EF4-FFF2-40B4-BE49-F238E27FC236}">
                <a16:creationId xmlns:a16="http://schemas.microsoft.com/office/drawing/2014/main" id="{0DAC338C-E544-2E42-A257-AC8D1342FED4}"/>
              </a:ext>
            </a:extLst>
          </p:cNvPr>
          <p:cNvSpPr>
            <a:spLocks noGrp="1"/>
          </p:cNvSpPr>
          <p:nvPr>
            <p:ph type="body" sz="quarter" idx="13" hasCustomPrompt="1"/>
          </p:nvPr>
        </p:nvSpPr>
        <p:spPr>
          <a:xfrm>
            <a:off x="1402292" y="1818474"/>
            <a:ext cx="9387416" cy="3221052"/>
          </a:xfrm>
          <a:prstGeom prst="rect">
            <a:avLst/>
          </a:prstGeom>
        </p:spPr>
        <p:txBody>
          <a:bodyPr>
            <a:noAutofit/>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lang="en-US" sz="2200" b="0" i="0">
                <a:effectLst/>
                <a:latin typeface="Muli" panose="02000503000000000000" pitchFamily="2" charset="77"/>
              </a:defRPr>
            </a:lvl1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effectLst/>
                <a:latin typeface="Muli Light" panose="02000503040000020004" pitchFamily="2" charset="0"/>
              </a:rPr>
              <a:t>Click here to add body copy to your slide. This is sample copy to show what this slide would look like with a short descriptions. This is where you can explain what’s on your slide. Click here to add body copy to your slide. This is sample copy to show what this slide would like like with a short descriptions. This is where you can explain what’s on your slide.</a:t>
            </a:r>
          </a:p>
          <a:p>
            <a:endParaRPr lang="en-US">
              <a:effectLst/>
              <a:latin typeface="Muli Light" panose="02000503040000020004" pitchFamily="2" charset="0"/>
            </a:endParaRPr>
          </a:p>
          <a:p>
            <a:endParaRPr lang="en-US">
              <a:effectLst/>
              <a:latin typeface="Muli Light" panose="02000503040000020004" pitchFamily="2" charset="0"/>
            </a:endParaRPr>
          </a:p>
        </p:txBody>
      </p:sp>
    </p:spTree>
    <p:extLst>
      <p:ext uri="{BB962C8B-B14F-4D97-AF65-F5344CB8AC3E}">
        <p14:creationId xmlns:p14="http://schemas.microsoft.com/office/powerpoint/2010/main" val="11764829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wo photos with icons and title-No boxes">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285D98F8-8D5A-B743-9FCC-04C35C23FC0A}"/>
              </a:ext>
            </a:extLst>
          </p:cNvPr>
          <p:cNvSpPr>
            <a:spLocks noGrp="1"/>
          </p:cNvSpPr>
          <p:nvPr>
            <p:ph type="pic" sz="quarter" idx="10" hasCustomPrompt="1"/>
          </p:nvPr>
        </p:nvSpPr>
        <p:spPr>
          <a:xfrm>
            <a:off x="0" y="0"/>
            <a:ext cx="2978331" cy="6858000"/>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CLICK TO ADD PICTURE</a:t>
            </a:r>
          </a:p>
          <a:p>
            <a:endParaRPr lang="en-US"/>
          </a:p>
        </p:txBody>
      </p:sp>
      <p:sp>
        <p:nvSpPr>
          <p:cNvPr id="15" name="Picture Placeholder 16">
            <a:extLst>
              <a:ext uri="{FF2B5EF4-FFF2-40B4-BE49-F238E27FC236}">
                <a16:creationId xmlns:a16="http://schemas.microsoft.com/office/drawing/2014/main" id="{9B622CD0-CC36-9344-828B-9AE69A8F55CD}"/>
              </a:ext>
            </a:extLst>
          </p:cNvPr>
          <p:cNvSpPr>
            <a:spLocks noGrp="1"/>
          </p:cNvSpPr>
          <p:nvPr>
            <p:ph type="pic" sz="quarter" idx="30" hasCustomPrompt="1"/>
          </p:nvPr>
        </p:nvSpPr>
        <p:spPr>
          <a:xfrm>
            <a:off x="9213669" y="0"/>
            <a:ext cx="2978331" cy="6858000"/>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CLICK TO ADD PICTURE</a:t>
            </a:r>
          </a:p>
          <a:p>
            <a:endParaRPr lang="en-US"/>
          </a:p>
        </p:txBody>
      </p:sp>
      <p:sp>
        <p:nvSpPr>
          <p:cNvPr id="16" name="Text Placeholder 19">
            <a:extLst>
              <a:ext uri="{FF2B5EF4-FFF2-40B4-BE49-F238E27FC236}">
                <a16:creationId xmlns:a16="http://schemas.microsoft.com/office/drawing/2014/main" id="{4914070B-5DDE-E04D-BEF9-EB96E5A256DB}"/>
              </a:ext>
            </a:extLst>
          </p:cNvPr>
          <p:cNvSpPr>
            <a:spLocks noGrp="1"/>
          </p:cNvSpPr>
          <p:nvPr>
            <p:ph type="body" sz="quarter" idx="31" hasCustomPrompt="1"/>
          </p:nvPr>
        </p:nvSpPr>
        <p:spPr>
          <a:xfrm>
            <a:off x="3727175" y="416337"/>
            <a:ext cx="4737650" cy="1088151"/>
          </a:xfrm>
          <a:prstGeom prst="rect">
            <a:avLst/>
          </a:prstGeom>
        </p:spPr>
        <p:txBody>
          <a:bodyPr>
            <a:noAutofit/>
          </a:bodyPr>
          <a:lstStyle>
            <a:lvl1pPr marL="0" indent="0" algn="ctr">
              <a:spcBef>
                <a:spcPts val="0"/>
              </a:spcBef>
              <a:buNone/>
              <a:defRPr sz="3600" b="0" i="0">
                <a:latin typeface="Muli ExtraBold" panose="02000503000000000000" pitchFamily="2" charset="77"/>
              </a:defRPr>
            </a:lvl1pPr>
            <a:lvl2pPr marL="457200" indent="0">
              <a:buNone/>
              <a:defRPr sz="4800" b="0" i="0">
                <a:latin typeface="Muli ExtraBold" panose="02000503000000000000" pitchFamily="2" charset="77"/>
              </a:defRPr>
            </a:lvl2pPr>
            <a:lvl3pPr marL="914400" indent="0">
              <a:buNone/>
              <a:defRPr sz="4800" b="0" i="0">
                <a:latin typeface="Muli ExtraBold" panose="02000503000000000000" pitchFamily="2" charset="77"/>
              </a:defRPr>
            </a:lvl3pPr>
            <a:lvl4pPr marL="1371600" indent="0">
              <a:buNone/>
              <a:defRPr sz="4800" b="0" i="0">
                <a:latin typeface="Muli ExtraBold" panose="02000503000000000000" pitchFamily="2" charset="77"/>
              </a:defRPr>
            </a:lvl4pPr>
            <a:lvl5pPr marL="1828800" indent="0">
              <a:buNone/>
              <a:defRPr sz="4800" b="0" i="0">
                <a:latin typeface="Muli ExtraBold" panose="02000503000000000000" pitchFamily="2" charset="77"/>
              </a:defRPr>
            </a:lvl5pPr>
          </a:lstStyle>
          <a:p>
            <a:pPr lvl="0"/>
            <a:r>
              <a:rPr lang="en-US"/>
              <a:t>CLICK HERE TO </a:t>
            </a:r>
            <a:br>
              <a:rPr lang="en-US"/>
            </a:br>
            <a:r>
              <a:rPr lang="en-US"/>
              <a:t>ADD TITLE</a:t>
            </a:r>
          </a:p>
        </p:txBody>
      </p:sp>
      <p:sp>
        <p:nvSpPr>
          <p:cNvPr id="21" name="Picture Placeholder 16">
            <a:extLst>
              <a:ext uri="{FF2B5EF4-FFF2-40B4-BE49-F238E27FC236}">
                <a16:creationId xmlns:a16="http://schemas.microsoft.com/office/drawing/2014/main" id="{865497B6-BDB0-F644-8C7D-1FC6F7FD1C69}"/>
              </a:ext>
            </a:extLst>
          </p:cNvPr>
          <p:cNvSpPr>
            <a:spLocks noGrp="1"/>
          </p:cNvSpPr>
          <p:nvPr>
            <p:ph type="pic" sz="quarter" idx="39" hasCustomPrompt="1"/>
          </p:nvPr>
        </p:nvSpPr>
        <p:spPr>
          <a:xfrm>
            <a:off x="3742898" y="1693597"/>
            <a:ext cx="1504302" cy="1076192"/>
          </a:xfrm>
          <a:prstGeom prst="rect">
            <a:avLst/>
          </a:prstGeom>
          <a:no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ICON</a:t>
            </a:r>
          </a:p>
          <a:p>
            <a:endParaRPr lang="en-US"/>
          </a:p>
        </p:txBody>
      </p:sp>
      <p:sp>
        <p:nvSpPr>
          <p:cNvPr id="23" name="Text Placeholder 3">
            <a:extLst>
              <a:ext uri="{FF2B5EF4-FFF2-40B4-BE49-F238E27FC236}">
                <a16:creationId xmlns:a16="http://schemas.microsoft.com/office/drawing/2014/main" id="{FFDF1B9B-2126-5C4F-9FA9-6C59C12848E1}"/>
              </a:ext>
            </a:extLst>
          </p:cNvPr>
          <p:cNvSpPr>
            <a:spLocks noGrp="1"/>
          </p:cNvSpPr>
          <p:nvPr>
            <p:ph type="body" sz="quarter" idx="15" hasCustomPrompt="1"/>
          </p:nvPr>
        </p:nvSpPr>
        <p:spPr>
          <a:xfrm>
            <a:off x="5338449" y="1679959"/>
            <a:ext cx="3126376" cy="392113"/>
          </a:xfrm>
          <a:prstGeom prst="rect">
            <a:avLst/>
          </a:prstGeom>
        </p:spPr>
        <p:txBody>
          <a:bodyPr/>
          <a:lstStyle>
            <a:lvl1pPr marL="0" indent="0">
              <a:buNone/>
              <a:defRPr sz="2200" b="1" i="0">
                <a:solidFill>
                  <a:schemeClr val="tx2"/>
                </a:solidFill>
                <a:latin typeface="Muli" panose="02000503000000000000" pitchFamily="2" charset="77"/>
              </a:defRPr>
            </a:lvl1pPr>
            <a:lvl2pPr>
              <a:defRPr b="1" i="0">
                <a:latin typeface="Muli ExtraBold" panose="02000503000000000000" pitchFamily="2" charset="77"/>
              </a:defRPr>
            </a:lvl2pPr>
            <a:lvl3pPr>
              <a:defRPr b="1" i="0">
                <a:latin typeface="Muli ExtraBold" panose="02000503000000000000" pitchFamily="2" charset="77"/>
              </a:defRPr>
            </a:lvl3pPr>
            <a:lvl4pPr>
              <a:defRPr b="1" i="0">
                <a:latin typeface="Muli ExtraBold" panose="02000503000000000000" pitchFamily="2" charset="77"/>
              </a:defRPr>
            </a:lvl4pPr>
            <a:lvl5pPr>
              <a:defRPr b="1" i="0">
                <a:latin typeface="Muli ExtraBold" panose="02000503000000000000" pitchFamily="2" charset="77"/>
              </a:defRPr>
            </a:lvl5pPr>
          </a:lstStyle>
          <a:p>
            <a:pPr lvl="0"/>
            <a:r>
              <a:rPr lang="en-US"/>
              <a:t>Header name 1</a:t>
            </a:r>
          </a:p>
        </p:txBody>
      </p:sp>
      <p:sp>
        <p:nvSpPr>
          <p:cNvPr id="24" name="Text Placeholder 5">
            <a:extLst>
              <a:ext uri="{FF2B5EF4-FFF2-40B4-BE49-F238E27FC236}">
                <a16:creationId xmlns:a16="http://schemas.microsoft.com/office/drawing/2014/main" id="{B1708600-D85C-9341-9723-67E6CE9FD9D0}"/>
              </a:ext>
            </a:extLst>
          </p:cNvPr>
          <p:cNvSpPr>
            <a:spLocks noGrp="1"/>
          </p:cNvSpPr>
          <p:nvPr>
            <p:ph type="body" sz="quarter" idx="16" hasCustomPrompt="1"/>
          </p:nvPr>
        </p:nvSpPr>
        <p:spPr>
          <a:xfrm>
            <a:off x="5333917" y="2098198"/>
            <a:ext cx="3130908" cy="889113"/>
          </a:xfrm>
          <a:prstGeom prst="rect">
            <a:avLst/>
          </a:prstGeom>
        </p:spPr>
        <p:txBody>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600" b="0" i="0">
                <a:latin typeface="Muli" panose="02000503000000000000" pitchFamily="2" charset="77"/>
              </a:defRPr>
            </a:lvl1pPr>
            <a:lvl2pPr marL="457200" indent="0">
              <a:buNone/>
              <a:defRPr sz="1800" b="0" i="0">
                <a:latin typeface="Muli" panose="02000503000000000000" pitchFamily="2" charset="77"/>
              </a:defRPr>
            </a:lvl2pPr>
            <a:lvl3pPr marL="914400" indent="0">
              <a:buNone/>
              <a:defRPr sz="1800" b="0" i="0">
                <a:latin typeface="Muli" panose="02000503000000000000" pitchFamily="2" charset="77"/>
              </a:defRPr>
            </a:lvl3pPr>
            <a:lvl4pPr marL="1371600" indent="0">
              <a:buNone/>
              <a:defRPr sz="1800" b="0" i="0">
                <a:latin typeface="Muli" panose="02000503000000000000" pitchFamily="2" charset="77"/>
              </a:defRPr>
            </a:lvl4pPr>
            <a:lvl5pPr marL="1828800" indent="0">
              <a:buNone/>
              <a:defRPr sz="1800" b="0" i="0">
                <a:latin typeface="Muli" panose="02000503000000000000" pitchFamily="2" charset="77"/>
              </a:defRPr>
            </a:lvl5pPr>
          </a:lstStyle>
          <a:p>
            <a:r>
              <a:rPr lang="en-US">
                <a:effectLst/>
                <a:latin typeface="Muli Light" panose="02000503040000020004" pitchFamily="2" charset="0"/>
              </a:rPr>
              <a:t>Click here to add body copy to your slide. This is sample copy.</a:t>
            </a:r>
          </a:p>
        </p:txBody>
      </p:sp>
      <p:sp>
        <p:nvSpPr>
          <p:cNvPr id="25" name="Text Placeholder 3">
            <a:extLst>
              <a:ext uri="{FF2B5EF4-FFF2-40B4-BE49-F238E27FC236}">
                <a16:creationId xmlns:a16="http://schemas.microsoft.com/office/drawing/2014/main" id="{71982660-6B40-404E-BEDB-BDC79CA26606}"/>
              </a:ext>
            </a:extLst>
          </p:cNvPr>
          <p:cNvSpPr>
            <a:spLocks noGrp="1"/>
          </p:cNvSpPr>
          <p:nvPr>
            <p:ph type="body" sz="quarter" idx="25" hasCustomPrompt="1"/>
          </p:nvPr>
        </p:nvSpPr>
        <p:spPr>
          <a:xfrm>
            <a:off x="5338449" y="3312816"/>
            <a:ext cx="3126376" cy="392113"/>
          </a:xfrm>
          <a:prstGeom prst="rect">
            <a:avLst/>
          </a:prstGeom>
        </p:spPr>
        <p:txBody>
          <a:bodyPr/>
          <a:lstStyle>
            <a:lvl1pPr marL="0" indent="0">
              <a:buNone/>
              <a:defRPr sz="2200" b="1" i="0">
                <a:solidFill>
                  <a:schemeClr val="tx2"/>
                </a:solidFill>
                <a:latin typeface="Muli" panose="02000503000000000000" pitchFamily="2" charset="77"/>
              </a:defRPr>
            </a:lvl1pPr>
            <a:lvl2pPr>
              <a:defRPr b="1" i="0">
                <a:latin typeface="Muli ExtraBold" panose="02000503000000000000" pitchFamily="2" charset="77"/>
              </a:defRPr>
            </a:lvl2pPr>
            <a:lvl3pPr>
              <a:defRPr b="1" i="0">
                <a:latin typeface="Muli ExtraBold" panose="02000503000000000000" pitchFamily="2" charset="77"/>
              </a:defRPr>
            </a:lvl3pPr>
            <a:lvl4pPr>
              <a:defRPr b="1" i="0">
                <a:latin typeface="Muli ExtraBold" panose="02000503000000000000" pitchFamily="2" charset="77"/>
              </a:defRPr>
            </a:lvl4pPr>
            <a:lvl5pPr>
              <a:defRPr b="1" i="0">
                <a:latin typeface="Muli ExtraBold" panose="02000503000000000000" pitchFamily="2" charset="77"/>
              </a:defRPr>
            </a:lvl5pPr>
          </a:lstStyle>
          <a:p>
            <a:pPr lvl="0"/>
            <a:r>
              <a:rPr lang="en-US"/>
              <a:t>Header name 1</a:t>
            </a:r>
          </a:p>
        </p:txBody>
      </p:sp>
      <p:sp>
        <p:nvSpPr>
          <p:cNvPr id="26" name="Text Placeholder 5">
            <a:extLst>
              <a:ext uri="{FF2B5EF4-FFF2-40B4-BE49-F238E27FC236}">
                <a16:creationId xmlns:a16="http://schemas.microsoft.com/office/drawing/2014/main" id="{9DB4DB51-1FB5-B64F-860D-0C95EE026A8A}"/>
              </a:ext>
            </a:extLst>
          </p:cNvPr>
          <p:cNvSpPr>
            <a:spLocks noGrp="1"/>
          </p:cNvSpPr>
          <p:nvPr>
            <p:ph type="body" sz="quarter" idx="26" hasCustomPrompt="1"/>
          </p:nvPr>
        </p:nvSpPr>
        <p:spPr>
          <a:xfrm>
            <a:off x="5333917" y="3731055"/>
            <a:ext cx="3130908" cy="889113"/>
          </a:xfrm>
          <a:prstGeom prst="rect">
            <a:avLst/>
          </a:prstGeom>
        </p:spPr>
        <p:txBody>
          <a:bodyPr/>
          <a:lstStyle>
            <a:lvl1pPr marL="0" indent="0">
              <a:lnSpc>
                <a:spcPct val="110000"/>
              </a:lnSpc>
              <a:buNone/>
              <a:defRPr sz="1600" b="0" i="0">
                <a:latin typeface="Muli" panose="02000503000000000000" pitchFamily="2" charset="77"/>
              </a:defRPr>
            </a:lvl1pPr>
            <a:lvl2pPr marL="457200" indent="0">
              <a:buNone/>
              <a:defRPr sz="1800" b="0" i="0">
                <a:latin typeface="Muli" panose="02000503000000000000" pitchFamily="2" charset="77"/>
              </a:defRPr>
            </a:lvl2pPr>
            <a:lvl3pPr marL="914400" indent="0">
              <a:buNone/>
              <a:defRPr sz="1800" b="0" i="0">
                <a:latin typeface="Muli" panose="02000503000000000000" pitchFamily="2" charset="77"/>
              </a:defRPr>
            </a:lvl3pPr>
            <a:lvl4pPr marL="1371600" indent="0">
              <a:buNone/>
              <a:defRPr sz="1800" b="0" i="0">
                <a:latin typeface="Muli" panose="02000503000000000000" pitchFamily="2" charset="77"/>
              </a:defRPr>
            </a:lvl4pPr>
            <a:lvl5pPr marL="1828800" indent="0">
              <a:buNone/>
              <a:defRPr sz="1800" b="0" i="0">
                <a:latin typeface="Muli" panose="02000503000000000000" pitchFamily="2" charset="77"/>
              </a:defRPr>
            </a:lvl5pPr>
          </a:lstStyle>
          <a:p>
            <a:r>
              <a:rPr lang="en-US">
                <a:effectLst/>
                <a:latin typeface="Muli Light" panose="02000503040000020004" pitchFamily="2" charset="0"/>
              </a:rPr>
              <a:t>Click here to add body copy to your slide. This is sample copy.</a:t>
            </a:r>
          </a:p>
        </p:txBody>
      </p:sp>
      <p:sp>
        <p:nvSpPr>
          <p:cNvPr id="27" name="Text Placeholder 3">
            <a:extLst>
              <a:ext uri="{FF2B5EF4-FFF2-40B4-BE49-F238E27FC236}">
                <a16:creationId xmlns:a16="http://schemas.microsoft.com/office/drawing/2014/main" id="{CB56A513-87CD-2A4C-B05E-A0D08BAFEC73}"/>
              </a:ext>
            </a:extLst>
          </p:cNvPr>
          <p:cNvSpPr>
            <a:spLocks noGrp="1"/>
          </p:cNvSpPr>
          <p:nvPr>
            <p:ph type="body" sz="quarter" idx="28" hasCustomPrompt="1"/>
          </p:nvPr>
        </p:nvSpPr>
        <p:spPr>
          <a:xfrm>
            <a:off x="5338449" y="4945673"/>
            <a:ext cx="3126376" cy="392113"/>
          </a:xfrm>
          <a:prstGeom prst="rect">
            <a:avLst/>
          </a:prstGeom>
        </p:spPr>
        <p:txBody>
          <a:bodyPr/>
          <a:lstStyle>
            <a:lvl1pPr marL="0" indent="0">
              <a:buNone/>
              <a:defRPr sz="2200" b="1" i="0">
                <a:solidFill>
                  <a:schemeClr val="tx2"/>
                </a:solidFill>
                <a:latin typeface="Muli" panose="02000503000000000000" pitchFamily="2" charset="77"/>
              </a:defRPr>
            </a:lvl1pPr>
            <a:lvl2pPr>
              <a:defRPr b="1" i="0">
                <a:latin typeface="Muli ExtraBold" panose="02000503000000000000" pitchFamily="2" charset="77"/>
              </a:defRPr>
            </a:lvl2pPr>
            <a:lvl3pPr>
              <a:defRPr b="1" i="0">
                <a:latin typeface="Muli ExtraBold" panose="02000503000000000000" pitchFamily="2" charset="77"/>
              </a:defRPr>
            </a:lvl3pPr>
            <a:lvl4pPr>
              <a:defRPr b="1" i="0">
                <a:latin typeface="Muli ExtraBold" panose="02000503000000000000" pitchFamily="2" charset="77"/>
              </a:defRPr>
            </a:lvl4pPr>
            <a:lvl5pPr>
              <a:defRPr b="1" i="0">
                <a:latin typeface="Muli ExtraBold" panose="02000503000000000000" pitchFamily="2" charset="77"/>
              </a:defRPr>
            </a:lvl5pPr>
          </a:lstStyle>
          <a:p>
            <a:pPr lvl="0"/>
            <a:r>
              <a:rPr lang="en-US"/>
              <a:t>Header name 1</a:t>
            </a:r>
          </a:p>
        </p:txBody>
      </p:sp>
      <p:sp>
        <p:nvSpPr>
          <p:cNvPr id="28" name="Text Placeholder 5">
            <a:extLst>
              <a:ext uri="{FF2B5EF4-FFF2-40B4-BE49-F238E27FC236}">
                <a16:creationId xmlns:a16="http://schemas.microsoft.com/office/drawing/2014/main" id="{9AF224C1-CFC0-6E44-A1FF-537FF541AEDE}"/>
              </a:ext>
            </a:extLst>
          </p:cNvPr>
          <p:cNvSpPr>
            <a:spLocks noGrp="1"/>
          </p:cNvSpPr>
          <p:nvPr>
            <p:ph type="body" sz="quarter" idx="29" hasCustomPrompt="1"/>
          </p:nvPr>
        </p:nvSpPr>
        <p:spPr>
          <a:xfrm>
            <a:off x="5333917" y="5363912"/>
            <a:ext cx="3130908" cy="889113"/>
          </a:xfrm>
          <a:prstGeom prst="rect">
            <a:avLst/>
          </a:prstGeom>
        </p:spPr>
        <p:txBody>
          <a:bodyPr/>
          <a:lstStyle>
            <a:lvl1pPr marL="0" indent="0">
              <a:lnSpc>
                <a:spcPct val="110000"/>
              </a:lnSpc>
              <a:buNone/>
              <a:defRPr sz="1600" b="0" i="0">
                <a:latin typeface="Muli" panose="02000503000000000000" pitchFamily="2" charset="77"/>
              </a:defRPr>
            </a:lvl1pPr>
            <a:lvl2pPr marL="457200" indent="0">
              <a:buNone/>
              <a:defRPr sz="1800" b="0" i="0">
                <a:latin typeface="Muli" panose="02000503000000000000" pitchFamily="2" charset="77"/>
              </a:defRPr>
            </a:lvl2pPr>
            <a:lvl3pPr marL="914400" indent="0">
              <a:buNone/>
              <a:defRPr sz="1800" b="0" i="0">
                <a:latin typeface="Muli" panose="02000503000000000000" pitchFamily="2" charset="77"/>
              </a:defRPr>
            </a:lvl3pPr>
            <a:lvl4pPr marL="1371600" indent="0">
              <a:buNone/>
              <a:defRPr sz="1800" b="0" i="0">
                <a:latin typeface="Muli" panose="02000503000000000000" pitchFamily="2" charset="77"/>
              </a:defRPr>
            </a:lvl4pPr>
            <a:lvl5pPr marL="1828800" indent="0">
              <a:buNone/>
              <a:defRPr sz="1800" b="0" i="0">
                <a:latin typeface="Muli" panose="02000503000000000000" pitchFamily="2" charset="77"/>
              </a:defRPr>
            </a:lvl5pPr>
          </a:lstStyle>
          <a:p>
            <a:r>
              <a:rPr lang="en-US">
                <a:effectLst/>
                <a:latin typeface="Muli Light" panose="02000503040000020004" pitchFamily="2" charset="0"/>
              </a:rPr>
              <a:t>Click here to add body copy to your slide. This is sample copy.</a:t>
            </a:r>
          </a:p>
        </p:txBody>
      </p:sp>
      <p:sp>
        <p:nvSpPr>
          <p:cNvPr id="18" name="Picture Placeholder 16">
            <a:extLst>
              <a:ext uri="{FF2B5EF4-FFF2-40B4-BE49-F238E27FC236}">
                <a16:creationId xmlns:a16="http://schemas.microsoft.com/office/drawing/2014/main" id="{ECE1C7EA-FF8E-1F48-9497-47A1DA4095EB}"/>
              </a:ext>
            </a:extLst>
          </p:cNvPr>
          <p:cNvSpPr>
            <a:spLocks noGrp="1"/>
          </p:cNvSpPr>
          <p:nvPr>
            <p:ph type="pic" sz="quarter" idx="40" hasCustomPrompt="1"/>
          </p:nvPr>
        </p:nvSpPr>
        <p:spPr>
          <a:xfrm>
            <a:off x="3742898" y="3291285"/>
            <a:ext cx="1504302" cy="1076192"/>
          </a:xfrm>
          <a:prstGeom prst="rect">
            <a:avLst/>
          </a:prstGeom>
          <a:no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ICON</a:t>
            </a:r>
          </a:p>
          <a:p>
            <a:endParaRPr lang="en-US"/>
          </a:p>
        </p:txBody>
      </p:sp>
      <p:sp>
        <p:nvSpPr>
          <p:cNvPr id="20" name="Picture Placeholder 16">
            <a:extLst>
              <a:ext uri="{FF2B5EF4-FFF2-40B4-BE49-F238E27FC236}">
                <a16:creationId xmlns:a16="http://schemas.microsoft.com/office/drawing/2014/main" id="{78F3AE92-899C-CF4C-9EAD-F87A5FBC9FE3}"/>
              </a:ext>
            </a:extLst>
          </p:cNvPr>
          <p:cNvSpPr>
            <a:spLocks noGrp="1"/>
          </p:cNvSpPr>
          <p:nvPr>
            <p:ph type="pic" sz="quarter" idx="41" hasCustomPrompt="1"/>
          </p:nvPr>
        </p:nvSpPr>
        <p:spPr>
          <a:xfrm>
            <a:off x="3742898" y="4929167"/>
            <a:ext cx="1504302" cy="1076192"/>
          </a:xfrm>
          <a:prstGeom prst="rect">
            <a:avLst/>
          </a:prstGeom>
          <a:no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ICON</a:t>
            </a:r>
          </a:p>
          <a:p>
            <a:endParaRPr lang="en-US"/>
          </a:p>
        </p:txBody>
      </p:sp>
    </p:spTree>
    <p:extLst>
      <p:ext uri="{BB962C8B-B14F-4D97-AF65-F5344CB8AC3E}">
        <p14:creationId xmlns:p14="http://schemas.microsoft.com/office/powerpoint/2010/main" val="5436357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photos with icons and titl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285D98F8-8D5A-B743-9FCC-04C35C23FC0A}"/>
              </a:ext>
            </a:extLst>
          </p:cNvPr>
          <p:cNvSpPr>
            <a:spLocks noGrp="1"/>
          </p:cNvSpPr>
          <p:nvPr>
            <p:ph type="pic" sz="quarter" idx="10" hasCustomPrompt="1"/>
          </p:nvPr>
        </p:nvSpPr>
        <p:spPr>
          <a:xfrm>
            <a:off x="0" y="0"/>
            <a:ext cx="2978331" cy="6858000"/>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CLICK TO ADD PICTURE</a:t>
            </a:r>
          </a:p>
          <a:p>
            <a:endParaRPr lang="en-US"/>
          </a:p>
        </p:txBody>
      </p:sp>
      <p:sp>
        <p:nvSpPr>
          <p:cNvPr id="15" name="Picture Placeholder 16">
            <a:extLst>
              <a:ext uri="{FF2B5EF4-FFF2-40B4-BE49-F238E27FC236}">
                <a16:creationId xmlns:a16="http://schemas.microsoft.com/office/drawing/2014/main" id="{9B622CD0-CC36-9344-828B-9AE69A8F55CD}"/>
              </a:ext>
            </a:extLst>
          </p:cNvPr>
          <p:cNvSpPr>
            <a:spLocks noGrp="1"/>
          </p:cNvSpPr>
          <p:nvPr>
            <p:ph type="pic" sz="quarter" idx="30" hasCustomPrompt="1"/>
          </p:nvPr>
        </p:nvSpPr>
        <p:spPr>
          <a:xfrm>
            <a:off x="9213669" y="0"/>
            <a:ext cx="2978331" cy="6858000"/>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CLICK TO ADD PICTURE</a:t>
            </a:r>
          </a:p>
          <a:p>
            <a:endParaRPr lang="en-US"/>
          </a:p>
        </p:txBody>
      </p:sp>
      <p:sp>
        <p:nvSpPr>
          <p:cNvPr id="16" name="Text Placeholder 19">
            <a:extLst>
              <a:ext uri="{FF2B5EF4-FFF2-40B4-BE49-F238E27FC236}">
                <a16:creationId xmlns:a16="http://schemas.microsoft.com/office/drawing/2014/main" id="{4914070B-5DDE-E04D-BEF9-EB96E5A256DB}"/>
              </a:ext>
            </a:extLst>
          </p:cNvPr>
          <p:cNvSpPr>
            <a:spLocks noGrp="1"/>
          </p:cNvSpPr>
          <p:nvPr>
            <p:ph type="body" sz="quarter" idx="31" hasCustomPrompt="1"/>
          </p:nvPr>
        </p:nvSpPr>
        <p:spPr>
          <a:xfrm>
            <a:off x="3494088" y="416337"/>
            <a:ext cx="4994548" cy="1088151"/>
          </a:xfrm>
          <a:prstGeom prst="rect">
            <a:avLst/>
          </a:prstGeom>
        </p:spPr>
        <p:txBody>
          <a:bodyPr>
            <a:noAutofit/>
          </a:bodyPr>
          <a:lstStyle>
            <a:lvl1pPr marL="0" indent="0" algn="ctr">
              <a:spcBef>
                <a:spcPts val="0"/>
              </a:spcBef>
              <a:buNone/>
              <a:defRPr sz="3600" b="0" i="0">
                <a:latin typeface="Muli ExtraBold" panose="02000503000000000000" pitchFamily="2" charset="77"/>
              </a:defRPr>
            </a:lvl1pPr>
            <a:lvl2pPr marL="457200" indent="0">
              <a:buNone/>
              <a:defRPr sz="4800" b="0" i="0">
                <a:latin typeface="Muli ExtraBold" panose="02000503000000000000" pitchFamily="2" charset="77"/>
              </a:defRPr>
            </a:lvl2pPr>
            <a:lvl3pPr marL="914400" indent="0">
              <a:buNone/>
              <a:defRPr sz="4800" b="0" i="0">
                <a:latin typeface="Muli ExtraBold" panose="02000503000000000000" pitchFamily="2" charset="77"/>
              </a:defRPr>
            </a:lvl3pPr>
            <a:lvl4pPr marL="1371600" indent="0">
              <a:buNone/>
              <a:defRPr sz="4800" b="0" i="0">
                <a:latin typeface="Muli ExtraBold" panose="02000503000000000000" pitchFamily="2" charset="77"/>
              </a:defRPr>
            </a:lvl4pPr>
            <a:lvl5pPr marL="1828800" indent="0">
              <a:buNone/>
              <a:defRPr sz="4800" b="0" i="0">
                <a:latin typeface="Muli ExtraBold" panose="02000503000000000000" pitchFamily="2" charset="77"/>
              </a:defRPr>
            </a:lvl5pPr>
          </a:lstStyle>
          <a:p>
            <a:pPr lvl="0"/>
            <a:r>
              <a:rPr lang="en-US"/>
              <a:t>CLICK HERE TO </a:t>
            </a:r>
            <a:br>
              <a:rPr lang="en-US"/>
            </a:br>
            <a:r>
              <a:rPr lang="en-US"/>
              <a:t>ADD TITLE</a:t>
            </a:r>
          </a:p>
        </p:txBody>
      </p:sp>
      <p:sp>
        <p:nvSpPr>
          <p:cNvPr id="19" name="Rectangle 18">
            <a:extLst>
              <a:ext uri="{FF2B5EF4-FFF2-40B4-BE49-F238E27FC236}">
                <a16:creationId xmlns:a16="http://schemas.microsoft.com/office/drawing/2014/main" id="{18944019-00B2-C645-A9E6-6D84CC834741}"/>
              </a:ext>
            </a:extLst>
          </p:cNvPr>
          <p:cNvSpPr/>
          <p:nvPr userDrawn="1"/>
        </p:nvSpPr>
        <p:spPr>
          <a:xfrm>
            <a:off x="3494088" y="1652983"/>
            <a:ext cx="1720803" cy="13701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icture Placeholder 16">
            <a:extLst>
              <a:ext uri="{FF2B5EF4-FFF2-40B4-BE49-F238E27FC236}">
                <a16:creationId xmlns:a16="http://schemas.microsoft.com/office/drawing/2014/main" id="{865497B6-BDB0-F644-8C7D-1FC6F7FD1C69}"/>
              </a:ext>
            </a:extLst>
          </p:cNvPr>
          <p:cNvSpPr>
            <a:spLocks noGrp="1"/>
          </p:cNvSpPr>
          <p:nvPr>
            <p:ph type="pic" sz="quarter" idx="39" hasCustomPrompt="1"/>
          </p:nvPr>
        </p:nvSpPr>
        <p:spPr>
          <a:xfrm>
            <a:off x="3750986" y="1906285"/>
            <a:ext cx="1207007" cy="863504"/>
          </a:xfrm>
          <a:prstGeom prst="rect">
            <a:avLst/>
          </a:prstGeom>
          <a:no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ICON</a:t>
            </a:r>
          </a:p>
          <a:p>
            <a:endParaRPr lang="en-US"/>
          </a:p>
        </p:txBody>
      </p:sp>
      <p:sp>
        <p:nvSpPr>
          <p:cNvPr id="23" name="Text Placeholder 3">
            <a:extLst>
              <a:ext uri="{FF2B5EF4-FFF2-40B4-BE49-F238E27FC236}">
                <a16:creationId xmlns:a16="http://schemas.microsoft.com/office/drawing/2014/main" id="{FFDF1B9B-2126-5C4F-9FA9-6C59C12848E1}"/>
              </a:ext>
            </a:extLst>
          </p:cNvPr>
          <p:cNvSpPr>
            <a:spLocks noGrp="1"/>
          </p:cNvSpPr>
          <p:nvPr>
            <p:ph type="body" sz="quarter" idx="15" hasCustomPrompt="1"/>
          </p:nvPr>
        </p:nvSpPr>
        <p:spPr>
          <a:xfrm>
            <a:off x="5458909" y="1679959"/>
            <a:ext cx="3126376" cy="392113"/>
          </a:xfrm>
          <a:prstGeom prst="rect">
            <a:avLst/>
          </a:prstGeom>
        </p:spPr>
        <p:txBody>
          <a:bodyPr/>
          <a:lstStyle>
            <a:lvl1pPr marL="0" indent="0">
              <a:buNone/>
              <a:defRPr sz="2200" b="1" i="0">
                <a:solidFill>
                  <a:schemeClr val="tx2"/>
                </a:solidFill>
                <a:latin typeface="Muli" panose="02000503000000000000" pitchFamily="2" charset="77"/>
              </a:defRPr>
            </a:lvl1pPr>
            <a:lvl2pPr>
              <a:defRPr b="1" i="0">
                <a:latin typeface="Muli ExtraBold" panose="02000503000000000000" pitchFamily="2" charset="77"/>
              </a:defRPr>
            </a:lvl2pPr>
            <a:lvl3pPr>
              <a:defRPr b="1" i="0">
                <a:latin typeface="Muli ExtraBold" panose="02000503000000000000" pitchFamily="2" charset="77"/>
              </a:defRPr>
            </a:lvl3pPr>
            <a:lvl4pPr>
              <a:defRPr b="1" i="0">
                <a:latin typeface="Muli ExtraBold" panose="02000503000000000000" pitchFamily="2" charset="77"/>
              </a:defRPr>
            </a:lvl4pPr>
            <a:lvl5pPr>
              <a:defRPr b="1" i="0">
                <a:latin typeface="Muli ExtraBold" panose="02000503000000000000" pitchFamily="2" charset="77"/>
              </a:defRPr>
            </a:lvl5pPr>
          </a:lstStyle>
          <a:p>
            <a:pPr lvl="0"/>
            <a:r>
              <a:rPr lang="en-US"/>
              <a:t>Header name 1</a:t>
            </a:r>
          </a:p>
        </p:txBody>
      </p:sp>
      <p:sp>
        <p:nvSpPr>
          <p:cNvPr id="24" name="Text Placeholder 5">
            <a:extLst>
              <a:ext uri="{FF2B5EF4-FFF2-40B4-BE49-F238E27FC236}">
                <a16:creationId xmlns:a16="http://schemas.microsoft.com/office/drawing/2014/main" id="{B1708600-D85C-9341-9723-67E6CE9FD9D0}"/>
              </a:ext>
            </a:extLst>
          </p:cNvPr>
          <p:cNvSpPr>
            <a:spLocks noGrp="1"/>
          </p:cNvSpPr>
          <p:nvPr>
            <p:ph type="body" sz="quarter" idx="16" hasCustomPrompt="1"/>
          </p:nvPr>
        </p:nvSpPr>
        <p:spPr>
          <a:xfrm>
            <a:off x="5454377" y="2098198"/>
            <a:ext cx="3130908" cy="889113"/>
          </a:xfrm>
          <a:prstGeom prst="rect">
            <a:avLst/>
          </a:prstGeom>
        </p:spPr>
        <p:txBody>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600" b="0" i="0">
                <a:latin typeface="Muli" panose="02000503000000000000" pitchFamily="2" charset="77"/>
              </a:defRPr>
            </a:lvl1pPr>
            <a:lvl2pPr marL="457200" indent="0">
              <a:buNone/>
              <a:defRPr sz="1800" b="0" i="0">
                <a:latin typeface="Muli" panose="02000503000000000000" pitchFamily="2" charset="77"/>
              </a:defRPr>
            </a:lvl2pPr>
            <a:lvl3pPr marL="914400" indent="0">
              <a:buNone/>
              <a:defRPr sz="1800" b="0" i="0">
                <a:latin typeface="Muli" panose="02000503000000000000" pitchFamily="2" charset="77"/>
              </a:defRPr>
            </a:lvl3pPr>
            <a:lvl4pPr marL="1371600" indent="0">
              <a:buNone/>
              <a:defRPr sz="1800" b="0" i="0">
                <a:latin typeface="Muli" panose="02000503000000000000" pitchFamily="2" charset="77"/>
              </a:defRPr>
            </a:lvl4pPr>
            <a:lvl5pPr marL="1828800" indent="0">
              <a:buNone/>
              <a:defRPr sz="1800" b="0" i="0">
                <a:latin typeface="Muli" panose="02000503000000000000" pitchFamily="2" charset="77"/>
              </a:defRPr>
            </a:lvl5pPr>
          </a:lstStyle>
          <a:p>
            <a:r>
              <a:rPr lang="en-US">
                <a:effectLst/>
                <a:latin typeface="Muli Light" panose="02000503040000020004" pitchFamily="2" charset="0"/>
              </a:rPr>
              <a:t>Click here to add body copy to your slide. This is sample copy.</a:t>
            </a:r>
          </a:p>
        </p:txBody>
      </p:sp>
      <p:sp>
        <p:nvSpPr>
          <p:cNvPr id="25" name="Text Placeholder 3">
            <a:extLst>
              <a:ext uri="{FF2B5EF4-FFF2-40B4-BE49-F238E27FC236}">
                <a16:creationId xmlns:a16="http://schemas.microsoft.com/office/drawing/2014/main" id="{71982660-6B40-404E-BEDB-BDC79CA26606}"/>
              </a:ext>
            </a:extLst>
          </p:cNvPr>
          <p:cNvSpPr>
            <a:spLocks noGrp="1"/>
          </p:cNvSpPr>
          <p:nvPr>
            <p:ph type="body" sz="quarter" idx="25" hasCustomPrompt="1"/>
          </p:nvPr>
        </p:nvSpPr>
        <p:spPr>
          <a:xfrm>
            <a:off x="5458909" y="3312816"/>
            <a:ext cx="3126376" cy="392113"/>
          </a:xfrm>
          <a:prstGeom prst="rect">
            <a:avLst/>
          </a:prstGeom>
        </p:spPr>
        <p:txBody>
          <a:bodyPr/>
          <a:lstStyle>
            <a:lvl1pPr marL="0" indent="0">
              <a:buNone/>
              <a:defRPr sz="2200" b="1" i="0">
                <a:solidFill>
                  <a:schemeClr val="tx2"/>
                </a:solidFill>
                <a:latin typeface="Muli" panose="02000503000000000000" pitchFamily="2" charset="77"/>
              </a:defRPr>
            </a:lvl1pPr>
            <a:lvl2pPr>
              <a:defRPr b="1" i="0">
                <a:latin typeface="Muli ExtraBold" panose="02000503000000000000" pitchFamily="2" charset="77"/>
              </a:defRPr>
            </a:lvl2pPr>
            <a:lvl3pPr>
              <a:defRPr b="1" i="0">
                <a:latin typeface="Muli ExtraBold" panose="02000503000000000000" pitchFamily="2" charset="77"/>
              </a:defRPr>
            </a:lvl3pPr>
            <a:lvl4pPr>
              <a:defRPr b="1" i="0">
                <a:latin typeface="Muli ExtraBold" panose="02000503000000000000" pitchFamily="2" charset="77"/>
              </a:defRPr>
            </a:lvl4pPr>
            <a:lvl5pPr>
              <a:defRPr b="1" i="0">
                <a:latin typeface="Muli ExtraBold" panose="02000503000000000000" pitchFamily="2" charset="77"/>
              </a:defRPr>
            </a:lvl5pPr>
          </a:lstStyle>
          <a:p>
            <a:pPr lvl="0"/>
            <a:r>
              <a:rPr lang="en-US"/>
              <a:t>Header name 1</a:t>
            </a:r>
          </a:p>
        </p:txBody>
      </p:sp>
      <p:sp>
        <p:nvSpPr>
          <p:cNvPr id="26" name="Text Placeholder 5">
            <a:extLst>
              <a:ext uri="{FF2B5EF4-FFF2-40B4-BE49-F238E27FC236}">
                <a16:creationId xmlns:a16="http://schemas.microsoft.com/office/drawing/2014/main" id="{9DB4DB51-1FB5-B64F-860D-0C95EE026A8A}"/>
              </a:ext>
            </a:extLst>
          </p:cNvPr>
          <p:cNvSpPr>
            <a:spLocks noGrp="1"/>
          </p:cNvSpPr>
          <p:nvPr>
            <p:ph type="body" sz="quarter" idx="26" hasCustomPrompt="1"/>
          </p:nvPr>
        </p:nvSpPr>
        <p:spPr>
          <a:xfrm>
            <a:off x="5454377" y="3731055"/>
            <a:ext cx="3130908" cy="889113"/>
          </a:xfrm>
          <a:prstGeom prst="rect">
            <a:avLst/>
          </a:prstGeom>
        </p:spPr>
        <p:txBody>
          <a:bodyPr/>
          <a:lstStyle>
            <a:lvl1pPr marL="0" indent="0">
              <a:lnSpc>
                <a:spcPct val="110000"/>
              </a:lnSpc>
              <a:buNone/>
              <a:defRPr sz="1600" b="0" i="0">
                <a:latin typeface="Muli" panose="02000503000000000000" pitchFamily="2" charset="77"/>
              </a:defRPr>
            </a:lvl1pPr>
            <a:lvl2pPr marL="457200" indent="0">
              <a:buNone/>
              <a:defRPr sz="1800" b="0" i="0">
                <a:latin typeface="Muli" panose="02000503000000000000" pitchFamily="2" charset="77"/>
              </a:defRPr>
            </a:lvl2pPr>
            <a:lvl3pPr marL="914400" indent="0">
              <a:buNone/>
              <a:defRPr sz="1800" b="0" i="0">
                <a:latin typeface="Muli" panose="02000503000000000000" pitchFamily="2" charset="77"/>
              </a:defRPr>
            </a:lvl3pPr>
            <a:lvl4pPr marL="1371600" indent="0">
              <a:buNone/>
              <a:defRPr sz="1800" b="0" i="0">
                <a:latin typeface="Muli" panose="02000503000000000000" pitchFamily="2" charset="77"/>
              </a:defRPr>
            </a:lvl4pPr>
            <a:lvl5pPr marL="1828800" indent="0">
              <a:buNone/>
              <a:defRPr sz="1800" b="0" i="0">
                <a:latin typeface="Muli" panose="02000503000000000000" pitchFamily="2" charset="77"/>
              </a:defRPr>
            </a:lvl5pPr>
          </a:lstStyle>
          <a:p>
            <a:r>
              <a:rPr lang="en-US">
                <a:effectLst/>
                <a:latin typeface="Muli Light" panose="02000503040000020004" pitchFamily="2" charset="0"/>
              </a:rPr>
              <a:t>Click here to add body copy to your slide. This is sample copy.</a:t>
            </a:r>
          </a:p>
        </p:txBody>
      </p:sp>
      <p:sp>
        <p:nvSpPr>
          <p:cNvPr id="27" name="Text Placeholder 3">
            <a:extLst>
              <a:ext uri="{FF2B5EF4-FFF2-40B4-BE49-F238E27FC236}">
                <a16:creationId xmlns:a16="http://schemas.microsoft.com/office/drawing/2014/main" id="{CB56A513-87CD-2A4C-B05E-A0D08BAFEC73}"/>
              </a:ext>
            </a:extLst>
          </p:cNvPr>
          <p:cNvSpPr>
            <a:spLocks noGrp="1"/>
          </p:cNvSpPr>
          <p:nvPr>
            <p:ph type="body" sz="quarter" idx="28" hasCustomPrompt="1"/>
          </p:nvPr>
        </p:nvSpPr>
        <p:spPr>
          <a:xfrm>
            <a:off x="5458909" y="4945673"/>
            <a:ext cx="3126376" cy="392113"/>
          </a:xfrm>
          <a:prstGeom prst="rect">
            <a:avLst/>
          </a:prstGeom>
        </p:spPr>
        <p:txBody>
          <a:bodyPr/>
          <a:lstStyle>
            <a:lvl1pPr marL="0" indent="0">
              <a:buNone/>
              <a:defRPr sz="2200" b="1" i="0">
                <a:solidFill>
                  <a:schemeClr val="tx2"/>
                </a:solidFill>
                <a:latin typeface="Muli" panose="02000503000000000000" pitchFamily="2" charset="77"/>
              </a:defRPr>
            </a:lvl1pPr>
            <a:lvl2pPr>
              <a:defRPr b="1" i="0">
                <a:latin typeface="Muli ExtraBold" panose="02000503000000000000" pitchFamily="2" charset="77"/>
              </a:defRPr>
            </a:lvl2pPr>
            <a:lvl3pPr>
              <a:defRPr b="1" i="0">
                <a:latin typeface="Muli ExtraBold" panose="02000503000000000000" pitchFamily="2" charset="77"/>
              </a:defRPr>
            </a:lvl3pPr>
            <a:lvl4pPr>
              <a:defRPr b="1" i="0">
                <a:latin typeface="Muli ExtraBold" panose="02000503000000000000" pitchFamily="2" charset="77"/>
              </a:defRPr>
            </a:lvl4pPr>
            <a:lvl5pPr>
              <a:defRPr b="1" i="0">
                <a:latin typeface="Muli ExtraBold" panose="02000503000000000000" pitchFamily="2" charset="77"/>
              </a:defRPr>
            </a:lvl5pPr>
          </a:lstStyle>
          <a:p>
            <a:pPr lvl="0"/>
            <a:r>
              <a:rPr lang="en-US"/>
              <a:t>Header name 1</a:t>
            </a:r>
          </a:p>
        </p:txBody>
      </p:sp>
      <p:sp>
        <p:nvSpPr>
          <p:cNvPr id="28" name="Text Placeholder 5">
            <a:extLst>
              <a:ext uri="{FF2B5EF4-FFF2-40B4-BE49-F238E27FC236}">
                <a16:creationId xmlns:a16="http://schemas.microsoft.com/office/drawing/2014/main" id="{9AF224C1-CFC0-6E44-A1FF-537FF541AEDE}"/>
              </a:ext>
            </a:extLst>
          </p:cNvPr>
          <p:cNvSpPr>
            <a:spLocks noGrp="1"/>
          </p:cNvSpPr>
          <p:nvPr>
            <p:ph type="body" sz="quarter" idx="29" hasCustomPrompt="1"/>
          </p:nvPr>
        </p:nvSpPr>
        <p:spPr>
          <a:xfrm>
            <a:off x="5454377" y="5363912"/>
            <a:ext cx="3130908" cy="889113"/>
          </a:xfrm>
          <a:prstGeom prst="rect">
            <a:avLst/>
          </a:prstGeom>
        </p:spPr>
        <p:txBody>
          <a:bodyPr/>
          <a:lstStyle>
            <a:lvl1pPr marL="0" indent="0">
              <a:lnSpc>
                <a:spcPct val="110000"/>
              </a:lnSpc>
              <a:buNone/>
              <a:defRPr sz="1600" b="0" i="0">
                <a:latin typeface="Muli" panose="02000503000000000000" pitchFamily="2" charset="77"/>
              </a:defRPr>
            </a:lvl1pPr>
            <a:lvl2pPr marL="457200" indent="0">
              <a:buNone/>
              <a:defRPr sz="1800" b="0" i="0">
                <a:latin typeface="Muli" panose="02000503000000000000" pitchFamily="2" charset="77"/>
              </a:defRPr>
            </a:lvl2pPr>
            <a:lvl3pPr marL="914400" indent="0">
              <a:buNone/>
              <a:defRPr sz="1800" b="0" i="0">
                <a:latin typeface="Muli" panose="02000503000000000000" pitchFamily="2" charset="77"/>
              </a:defRPr>
            </a:lvl3pPr>
            <a:lvl4pPr marL="1371600" indent="0">
              <a:buNone/>
              <a:defRPr sz="1800" b="0" i="0">
                <a:latin typeface="Muli" panose="02000503000000000000" pitchFamily="2" charset="77"/>
              </a:defRPr>
            </a:lvl4pPr>
            <a:lvl5pPr marL="1828800" indent="0">
              <a:buNone/>
              <a:defRPr sz="1800" b="0" i="0">
                <a:latin typeface="Muli" panose="02000503000000000000" pitchFamily="2" charset="77"/>
              </a:defRPr>
            </a:lvl5pPr>
          </a:lstStyle>
          <a:p>
            <a:r>
              <a:rPr lang="en-US">
                <a:effectLst/>
                <a:latin typeface="Muli Light" panose="02000503040000020004" pitchFamily="2" charset="0"/>
              </a:rPr>
              <a:t>Click here to add body copy to your slide. This is sample copy.</a:t>
            </a:r>
          </a:p>
        </p:txBody>
      </p:sp>
      <p:sp>
        <p:nvSpPr>
          <p:cNvPr id="29" name="Rectangle 28">
            <a:extLst>
              <a:ext uri="{FF2B5EF4-FFF2-40B4-BE49-F238E27FC236}">
                <a16:creationId xmlns:a16="http://schemas.microsoft.com/office/drawing/2014/main" id="{B7723341-3809-7345-8D89-E7E43D7C6154}"/>
              </a:ext>
            </a:extLst>
          </p:cNvPr>
          <p:cNvSpPr/>
          <p:nvPr userDrawn="1"/>
        </p:nvSpPr>
        <p:spPr>
          <a:xfrm>
            <a:off x="3494088" y="3271920"/>
            <a:ext cx="1720803" cy="13701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icture Placeholder 16">
            <a:extLst>
              <a:ext uri="{FF2B5EF4-FFF2-40B4-BE49-F238E27FC236}">
                <a16:creationId xmlns:a16="http://schemas.microsoft.com/office/drawing/2014/main" id="{780DE1E5-4433-E947-A4A4-927152687E7B}"/>
              </a:ext>
            </a:extLst>
          </p:cNvPr>
          <p:cNvSpPr>
            <a:spLocks noGrp="1"/>
          </p:cNvSpPr>
          <p:nvPr>
            <p:ph type="pic" sz="quarter" idx="40" hasCustomPrompt="1"/>
          </p:nvPr>
        </p:nvSpPr>
        <p:spPr>
          <a:xfrm>
            <a:off x="3750986" y="3525222"/>
            <a:ext cx="1207007" cy="863504"/>
          </a:xfrm>
          <a:prstGeom prst="rect">
            <a:avLst/>
          </a:prstGeom>
          <a:no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ICON</a:t>
            </a:r>
          </a:p>
          <a:p>
            <a:endParaRPr lang="en-US"/>
          </a:p>
        </p:txBody>
      </p:sp>
      <p:sp>
        <p:nvSpPr>
          <p:cNvPr id="31" name="Rectangle 30">
            <a:extLst>
              <a:ext uri="{FF2B5EF4-FFF2-40B4-BE49-F238E27FC236}">
                <a16:creationId xmlns:a16="http://schemas.microsoft.com/office/drawing/2014/main" id="{D1946B21-8734-684D-B182-7CF3B17DACE3}"/>
              </a:ext>
            </a:extLst>
          </p:cNvPr>
          <p:cNvSpPr/>
          <p:nvPr userDrawn="1"/>
        </p:nvSpPr>
        <p:spPr>
          <a:xfrm>
            <a:off x="3494088" y="4920838"/>
            <a:ext cx="1720803" cy="13701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icture Placeholder 16">
            <a:extLst>
              <a:ext uri="{FF2B5EF4-FFF2-40B4-BE49-F238E27FC236}">
                <a16:creationId xmlns:a16="http://schemas.microsoft.com/office/drawing/2014/main" id="{DF74686B-DD8E-8145-8D29-CBB2A3D64918}"/>
              </a:ext>
            </a:extLst>
          </p:cNvPr>
          <p:cNvSpPr>
            <a:spLocks noGrp="1"/>
          </p:cNvSpPr>
          <p:nvPr>
            <p:ph type="pic" sz="quarter" idx="41" hasCustomPrompt="1"/>
          </p:nvPr>
        </p:nvSpPr>
        <p:spPr>
          <a:xfrm>
            <a:off x="3750986" y="5174140"/>
            <a:ext cx="1207007" cy="863504"/>
          </a:xfrm>
          <a:prstGeom prst="rect">
            <a:avLst/>
          </a:prstGeom>
          <a:no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ICON</a:t>
            </a:r>
          </a:p>
          <a:p>
            <a:endParaRPr lang="en-US"/>
          </a:p>
        </p:txBody>
      </p:sp>
    </p:spTree>
    <p:extLst>
      <p:ext uri="{BB962C8B-B14F-4D97-AF65-F5344CB8AC3E}">
        <p14:creationId xmlns:p14="http://schemas.microsoft.com/office/powerpoint/2010/main" val="37859834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 photos and text">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6ABDC3B-7C05-DE4D-AE83-7DE460978FD0}"/>
              </a:ext>
            </a:extLst>
          </p:cNvPr>
          <p:cNvSpPr>
            <a:spLocks noGrp="1"/>
          </p:cNvSpPr>
          <p:nvPr>
            <p:ph type="body" sz="quarter" idx="12" hasCustomPrompt="1"/>
          </p:nvPr>
        </p:nvSpPr>
        <p:spPr>
          <a:xfrm>
            <a:off x="7057397" y="1223096"/>
            <a:ext cx="3896116" cy="1928813"/>
          </a:xfrm>
          <a:prstGeom prst="rect">
            <a:avLst/>
          </a:prstGeom>
        </p:spPr>
        <p:txBody>
          <a:bodyPr>
            <a:noAutofit/>
          </a:bodyPr>
          <a:lstStyle>
            <a:lvl1pPr marL="0" indent="0">
              <a:spcBef>
                <a:spcPts val="0"/>
              </a:spcBef>
              <a:buNone/>
              <a:defRPr sz="4800" b="0" i="0">
                <a:latin typeface="Muli ExtraBold" panose="02000503000000000000" pitchFamily="2" charset="77"/>
              </a:defRPr>
            </a:lvl1pPr>
            <a:lvl2pPr marL="457200" indent="0">
              <a:buNone/>
              <a:defRPr sz="4800" b="0" i="0">
                <a:latin typeface="Muli ExtraBold" panose="02000503000000000000" pitchFamily="2" charset="77"/>
              </a:defRPr>
            </a:lvl2pPr>
            <a:lvl3pPr marL="914400" indent="0">
              <a:buNone/>
              <a:defRPr sz="4800" b="0" i="0">
                <a:latin typeface="Muli ExtraBold" panose="02000503000000000000" pitchFamily="2" charset="77"/>
              </a:defRPr>
            </a:lvl3pPr>
            <a:lvl4pPr marL="1371600" indent="0">
              <a:buNone/>
              <a:defRPr sz="4800" b="0" i="0">
                <a:latin typeface="Muli ExtraBold" panose="02000503000000000000" pitchFamily="2" charset="77"/>
              </a:defRPr>
            </a:lvl4pPr>
            <a:lvl5pPr marL="1828800" indent="0">
              <a:buNone/>
              <a:defRPr sz="4800" b="0" i="0">
                <a:latin typeface="Muli ExtraBold" panose="02000503000000000000" pitchFamily="2" charset="77"/>
              </a:defRPr>
            </a:lvl5pPr>
          </a:lstStyle>
          <a:p>
            <a:pPr lvl="0"/>
            <a:r>
              <a:rPr lang="en-US"/>
              <a:t>CLICK HERE TO ADD TITLE</a:t>
            </a:r>
          </a:p>
        </p:txBody>
      </p:sp>
      <p:sp>
        <p:nvSpPr>
          <p:cNvPr id="22" name="Text Placeholder 21">
            <a:extLst>
              <a:ext uri="{FF2B5EF4-FFF2-40B4-BE49-F238E27FC236}">
                <a16:creationId xmlns:a16="http://schemas.microsoft.com/office/drawing/2014/main" id="{63B59F30-BB48-4E47-BF3D-40941E873E99}"/>
              </a:ext>
            </a:extLst>
          </p:cNvPr>
          <p:cNvSpPr>
            <a:spLocks noGrp="1"/>
          </p:cNvSpPr>
          <p:nvPr>
            <p:ph type="body" sz="quarter" idx="13" hasCustomPrompt="1"/>
          </p:nvPr>
        </p:nvSpPr>
        <p:spPr>
          <a:xfrm>
            <a:off x="7056745" y="3366222"/>
            <a:ext cx="3896116" cy="2494251"/>
          </a:xfrm>
          <a:prstGeom prst="rect">
            <a:avLst/>
          </a:prstGeom>
        </p:spPr>
        <p:txBody>
          <a:bodyPr/>
          <a:lstStyle>
            <a:lvl1pPr marL="0" indent="0">
              <a:lnSpc>
                <a:spcPct val="110000"/>
              </a:lnSpc>
              <a:spcBef>
                <a:spcPts val="0"/>
              </a:spcBef>
              <a:buNone/>
              <a:defRPr lang="en-US" sz="1800" b="0" i="0" smtClean="0">
                <a:effectLst/>
                <a:latin typeface="Muli" panose="02000503000000000000" pitchFamily="2" charset="77"/>
              </a:defRPr>
            </a:lvl1pPr>
          </a:lstStyle>
          <a:p>
            <a:r>
              <a:rPr lang="en-US">
                <a:effectLst/>
                <a:latin typeface="Muli Light" panose="02000503040000020004" pitchFamily="2" charset="0"/>
              </a:rPr>
              <a:t>Click here to add body copy to your slide. This is sample copy to show what this slide would like like with a short descriptions. This is where you can explain what’s on your slide. Click here to add body copy to your slide.</a:t>
            </a:r>
          </a:p>
        </p:txBody>
      </p:sp>
      <p:sp>
        <p:nvSpPr>
          <p:cNvPr id="15" name="Picture Placeholder 16">
            <a:extLst>
              <a:ext uri="{FF2B5EF4-FFF2-40B4-BE49-F238E27FC236}">
                <a16:creationId xmlns:a16="http://schemas.microsoft.com/office/drawing/2014/main" id="{9198D44F-3F21-BE43-BA1B-A8250545B9BA}"/>
              </a:ext>
            </a:extLst>
          </p:cNvPr>
          <p:cNvSpPr>
            <a:spLocks noGrp="1"/>
          </p:cNvSpPr>
          <p:nvPr>
            <p:ph type="pic" sz="quarter" idx="10" hasCustomPrompt="1"/>
          </p:nvPr>
        </p:nvSpPr>
        <p:spPr>
          <a:xfrm>
            <a:off x="0" y="0"/>
            <a:ext cx="2521527" cy="6858000"/>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CLICK TO ADD PICTURE</a:t>
            </a:r>
          </a:p>
          <a:p>
            <a:endParaRPr lang="en-US"/>
          </a:p>
        </p:txBody>
      </p:sp>
      <p:sp>
        <p:nvSpPr>
          <p:cNvPr id="16" name="Picture Placeholder 16">
            <a:extLst>
              <a:ext uri="{FF2B5EF4-FFF2-40B4-BE49-F238E27FC236}">
                <a16:creationId xmlns:a16="http://schemas.microsoft.com/office/drawing/2014/main" id="{9F9EAD73-7E58-2F46-90CE-155B2DC5BC7F}"/>
              </a:ext>
            </a:extLst>
          </p:cNvPr>
          <p:cNvSpPr>
            <a:spLocks noGrp="1"/>
          </p:cNvSpPr>
          <p:nvPr>
            <p:ph type="pic" sz="quarter" idx="14" hasCustomPrompt="1"/>
          </p:nvPr>
        </p:nvSpPr>
        <p:spPr>
          <a:xfrm>
            <a:off x="2723913" y="0"/>
            <a:ext cx="2521527" cy="2466109"/>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CLICK TO ADD PICTURE</a:t>
            </a:r>
          </a:p>
          <a:p>
            <a:endParaRPr lang="en-US"/>
          </a:p>
        </p:txBody>
      </p:sp>
      <p:sp>
        <p:nvSpPr>
          <p:cNvPr id="18" name="Picture Placeholder 16">
            <a:extLst>
              <a:ext uri="{FF2B5EF4-FFF2-40B4-BE49-F238E27FC236}">
                <a16:creationId xmlns:a16="http://schemas.microsoft.com/office/drawing/2014/main" id="{3C8EA623-4FEF-2243-A111-6F526BDBCF3B}"/>
              </a:ext>
            </a:extLst>
          </p:cNvPr>
          <p:cNvSpPr>
            <a:spLocks noGrp="1"/>
          </p:cNvSpPr>
          <p:nvPr>
            <p:ph type="pic" sz="quarter" idx="15" hasCustomPrompt="1"/>
          </p:nvPr>
        </p:nvSpPr>
        <p:spPr>
          <a:xfrm>
            <a:off x="2723913" y="2701636"/>
            <a:ext cx="2521527" cy="4156364"/>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CLICK TO ADD PICTURE</a:t>
            </a:r>
          </a:p>
          <a:p>
            <a:endParaRPr lang="en-US"/>
          </a:p>
        </p:txBody>
      </p:sp>
    </p:spTree>
    <p:extLst>
      <p:ext uri="{BB962C8B-B14F-4D97-AF65-F5344CB8AC3E}">
        <p14:creationId xmlns:p14="http://schemas.microsoft.com/office/powerpoint/2010/main" val="35979697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s page">
    <p:spTree>
      <p:nvGrpSpPr>
        <p:cNvPr id="1" name=""/>
        <p:cNvGrpSpPr/>
        <p:nvPr/>
      </p:nvGrpSpPr>
      <p:grpSpPr>
        <a:xfrm>
          <a:off x="0" y="0"/>
          <a:ext cx="0" cy="0"/>
          <a:chOff x="0" y="0"/>
          <a:chExt cx="0" cy="0"/>
        </a:xfrm>
      </p:grpSpPr>
      <p:sp>
        <p:nvSpPr>
          <p:cNvPr id="15" name="Picture Placeholder 16">
            <a:extLst>
              <a:ext uri="{FF2B5EF4-FFF2-40B4-BE49-F238E27FC236}">
                <a16:creationId xmlns:a16="http://schemas.microsoft.com/office/drawing/2014/main" id="{9198D44F-3F21-BE43-BA1B-A8250545B9BA}"/>
              </a:ext>
            </a:extLst>
          </p:cNvPr>
          <p:cNvSpPr>
            <a:spLocks noGrp="1"/>
          </p:cNvSpPr>
          <p:nvPr>
            <p:ph type="pic" sz="quarter" idx="10" hasCustomPrompt="1"/>
          </p:nvPr>
        </p:nvSpPr>
        <p:spPr>
          <a:xfrm>
            <a:off x="0" y="0"/>
            <a:ext cx="2812473" cy="685800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PICTURE</a:t>
            </a:r>
          </a:p>
        </p:txBody>
      </p:sp>
      <p:sp>
        <p:nvSpPr>
          <p:cNvPr id="17" name="Picture Placeholder 16">
            <a:extLst>
              <a:ext uri="{FF2B5EF4-FFF2-40B4-BE49-F238E27FC236}">
                <a16:creationId xmlns:a16="http://schemas.microsoft.com/office/drawing/2014/main" id="{4B53C3D3-51CF-8746-AB0D-5B28B0DA315E}"/>
              </a:ext>
            </a:extLst>
          </p:cNvPr>
          <p:cNvSpPr>
            <a:spLocks noGrp="1"/>
          </p:cNvSpPr>
          <p:nvPr>
            <p:ph type="pic" sz="quarter" idx="11" hasCustomPrompt="1"/>
          </p:nvPr>
        </p:nvSpPr>
        <p:spPr>
          <a:xfrm>
            <a:off x="3126509" y="1"/>
            <a:ext cx="2812473" cy="173453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CLICK TO ADD PICTURE</a:t>
            </a:r>
          </a:p>
          <a:p>
            <a:endParaRPr lang="en-US"/>
          </a:p>
        </p:txBody>
      </p:sp>
      <p:sp>
        <p:nvSpPr>
          <p:cNvPr id="19" name="Picture Placeholder 16">
            <a:extLst>
              <a:ext uri="{FF2B5EF4-FFF2-40B4-BE49-F238E27FC236}">
                <a16:creationId xmlns:a16="http://schemas.microsoft.com/office/drawing/2014/main" id="{D442B43C-9F93-9242-97C7-7A6DE2120CA6}"/>
              </a:ext>
            </a:extLst>
          </p:cNvPr>
          <p:cNvSpPr>
            <a:spLocks noGrp="1"/>
          </p:cNvSpPr>
          <p:nvPr>
            <p:ph type="pic" sz="quarter" idx="12" hasCustomPrompt="1"/>
          </p:nvPr>
        </p:nvSpPr>
        <p:spPr>
          <a:xfrm>
            <a:off x="6253018" y="4862944"/>
            <a:ext cx="2812473" cy="199505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CLICK TO ADD PICTURE</a:t>
            </a:r>
          </a:p>
          <a:p>
            <a:endParaRPr lang="en-US"/>
          </a:p>
        </p:txBody>
      </p:sp>
      <p:sp>
        <p:nvSpPr>
          <p:cNvPr id="21" name="Picture Placeholder 16">
            <a:extLst>
              <a:ext uri="{FF2B5EF4-FFF2-40B4-BE49-F238E27FC236}">
                <a16:creationId xmlns:a16="http://schemas.microsoft.com/office/drawing/2014/main" id="{524E6F84-F33C-1840-AAFA-0950A6B152B0}"/>
              </a:ext>
            </a:extLst>
          </p:cNvPr>
          <p:cNvSpPr>
            <a:spLocks noGrp="1"/>
          </p:cNvSpPr>
          <p:nvPr>
            <p:ph type="pic" sz="quarter" idx="13" hasCustomPrompt="1"/>
          </p:nvPr>
        </p:nvSpPr>
        <p:spPr>
          <a:xfrm>
            <a:off x="9379527" y="0"/>
            <a:ext cx="2812473" cy="685800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CLICK TO ADD PICTURE</a:t>
            </a:r>
          </a:p>
          <a:p>
            <a:endParaRPr lang="en-US"/>
          </a:p>
        </p:txBody>
      </p:sp>
      <p:sp>
        <p:nvSpPr>
          <p:cNvPr id="23" name="Picture Placeholder 16">
            <a:extLst>
              <a:ext uri="{FF2B5EF4-FFF2-40B4-BE49-F238E27FC236}">
                <a16:creationId xmlns:a16="http://schemas.microsoft.com/office/drawing/2014/main" id="{F9F2520C-5DF5-5C44-80B5-A5D9E625938F}"/>
              </a:ext>
            </a:extLst>
          </p:cNvPr>
          <p:cNvSpPr>
            <a:spLocks noGrp="1"/>
          </p:cNvSpPr>
          <p:nvPr>
            <p:ph type="pic" sz="quarter" idx="14" hasCustomPrompt="1"/>
          </p:nvPr>
        </p:nvSpPr>
        <p:spPr>
          <a:xfrm>
            <a:off x="6253018" y="0"/>
            <a:ext cx="2812473" cy="453043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CLICK TO ADD PICTURE</a:t>
            </a:r>
          </a:p>
          <a:p>
            <a:endParaRPr lang="en-US"/>
          </a:p>
        </p:txBody>
      </p:sp>
      <p:sp>
        <p:nvSpPr>
          <p:cNvPr id="24" name="Picture Placeholder 16">
            <a:extLst>
              <a:ext uri="{FF2B5EF4-FFF2-40B4-BE49-F238E27FC236}">
                <a16:creationId xmlns:a16="http://schemas.microsoft.com/office/drawing/2014/main" id="{E3A90D5B-68A7-9F46-B37C-213AB18DA12B}"/>
              </a:ext>
            </a:extLst>
          </p:cNvPr>
          <p:cNvSpPr>
            <a:spLocks noGrp="1"/>
          </p:cNvSpPr>
          <p:nvPr>
            <p:ph type="pic" sz="quarter" idx="15" hasCustomPrompt="1"/>
          </p:nvPr>
        </p:nvSpPr>
        <p:spPr>
          <a:xfrm>
            <a:off x="3121891" y="3778219"/>
            <a:ext cx="2812473" cy="3079781"/>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CLICK TO ADD PICTURE</a:t>
            </a:r>
          </a:p>
          <a:p>
            <a:endParaRPr lang="en-US"/>
          </a:p>
        </p:txBody>
      </p:sp>
      <p:sp>
        <p:nvSpPr>
          <p:cNvPr id="8" name="Text Placeholder 19">
            <a:extLst>
              <a:ext uri="{FF2B5EF4-FFF2-40B4-BE49-F238E27FC236}">
                <a16:creationId xmlns:a16="http://schemas.microsoft.com/office/drawing/2014/main" id="{B247749F-F229-9B4C-B32E-1F5C5F9A6C08}"/>
              </a:ext>
            </a:extLst>
          </p:cNvPr>
          <p:cNvSpPr>
            <a:spLocks noGrp="1"/>
          </p:cNvSpPr>
          <p:nvPr>
            <p:ph type="body" sz="quarter" idx="23" hasCustomPrompt="1"/>
          </p:nvPr>
        </p:nvSpPr>
        <p:spPr>
          <a:xfrm>
            <a:off x="3121891" y="1977700"/>
            <a:ext cx="2812473" cy="1557352"/>
          </a:xfrm>
          <a:prstGeom prst="rect">
            <a:avLst/>
          </a:prstGeom>
        </p:spPr>
        <p:txBody>
          <a:bodyPr>
            <a:noAutofit/>
          </a:bodyPr>
          <a:lstStyle>
            <a:lvl1pPr marL="0" indent="0">
              <a:spcBef>
                <a:spcPts val="0"/>
              </a:spcBef>
              <a:buNone/>
              <a:defRPr sz="3600" b="0" i="0">
                <a:latin typeface="Muli ExtraBold" panose="02000503000000000000" pitchFamily="2" charset="77"/>
              </a:defRPr>
            </a:lvl1pPr>
            <a:lvl2pPr marL="457200" indent="0">
              <a:buNone/>
              <a:defRPr sz="4800" b="0" i="0">
                <a:latin typeface="Muli ExtraBold" panose="02000503000000000000" pitchFamily="2" charset="77"/>
              </a:defRPr>
            </a:lvl2pPr>
            <a:lvl3pPr marL="914400" indent="0">
              <a:buNone/>
              <a:defRPr sz="4800" b="0" i="0">
                <a:latin typeface="Muli ExtraBold" panose="02000503000000000000" pitchFamily="2" charset="77"/>
              </a:defRPr>
            </a:lvl3pPr>
            <a:lvl4pPr marL="1371600" indent="0">
              <a:buNone/>
              <a:defRPr sz="4800" b="0" i="0">
                <a:latin typeface="Muli ExtraBold" panose="02000503000000000000" pitchFamily="2" charset="77"/>
              </a:defRPr>
            </a:lvl4pPr>
            <a:lvl5pPr marL="1828800" indent="0">
              <a:buNone/>
              <a:defRPr sz="4800" b="0" i="0">
                <a:latin typeface="Muli ExtraBold" panose="02000503000000000000" pitchFamily="2" charset="77"/>
              </a:defRPr>
            </a:lvl5pPr>
          </a:lstStyle>
          <a:p>
            <a:pPr lvl="0"/>
            <a:r>
              <a:rPr lang="en-US"/>
              <a:t>CLICK HERE TO ADD TITLE</a:t>
            </a:r>
          </a:p>
        </p:txBody>
      </p:sp>
    </p:spTree>
    <p:extLst>
      <p:ext uri="{BB962C8B-B14F-4D97-AF65-F5344CB8AC3E}">
        <p14:creationId xmlns:p14="http://schemas.microsoft.com/office/powerpoint/2010/main" val="5655861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picture with three icons_no boxes">
    <p:spTree>
      <p:nvGrpSpPr>
        <p:cNvPr id="1" name=""/>
        <p:cNvGrpSpPr/>
        <p:nvPr/>
      </p:nvGrpSpPr>
      <p:grpSpPr>
        <a:xfrm>
          <a:off x="0" y="0"/>
          <a:ext cx="0" cy="0"/>
          <a:chOff x="0" y="0"/>
          <a:chExt cx="0" cy="0"/>
        </a:xfrm>
      </p:grpSpPr>
      <p:sp>
        <p:nvSpPr>
          <p:cNvPr id="8" name="Picture Placeholder 16">
            <a:extLst>
              <a:ext uri="{FF2B5EF4-FFF2-40B4-BE49-F238E27FC236}">
                <a16:creationId xmlns:a16="http://schemas.microsoft.com/office/drawing/2014/main" id="{4138E03C-6F96-2849-BE2F-09BB480CF01C}"/>
              </a:ext>
            </a:extLst>
          </p:cNvPr>
          <p:cNvSpPr>
            <a:spLocks noGrp="1"/>
          </p:cNvSpPr>
          <p:nvPr>
            <p:ph type="pic" sz="quarter" idx="11"/>
          </p:nvPr>
        </p:nvSpPr>
        <p:spPr>
          <a:xfrm>
            <a:off x="0" y="0"/>
            <a:ext cx="3657600" cy="6858000"/>
          </a:xfrm>
          <a:prstGeom prst="rect">
            <a:avLst/>
          </a:prstGeom>
        </p:spPr>
        <p:txBody>
          <a:bodyPr/>
          <a:lstStyle/>
          <a:p>
            <a:r>
              <a:rPr lang="en-US"/>
              <a:t>Click icon to add picture</a:t>
            </a:r>
          </a:p>
        </p:txBody>
      </p:sp>
      <p:sp>
        <p:nvSpPr>
          <p:cNvPr id="9" name="Picture Placeholder 16">
            <a:extLst>
              <a:ext uri="{FF2B5EF4-FFF2-40B4-BE49-F238E27FC236}">
                <a16:creationId xmlns:a16="http://schemas.microsoft.com/office/drawing/2014/main" id="{B7F8CE3B-FE64-8649-9B5C-2B7A92065943}"/>
              </a:ext>
            </a:extLst>
          </p:cNvPr>
          <p:cNvSpPr>
            <a:spLocks noGrp="1"/>
          </p:cNvSpPr>
          <p:nvPr>
            <p:ph type="pic" sz="quarter" idx="12" hasCustomPrompt="1"/>
          </p:nvPr>
        </p:nvSpPr>
        <p:spPr>
          <a:xfrm>
            <a:off x="4756537" y="769117"/>
            <a:ext cx="1563876" cy="1248093"/>
          </a:xfrm>
          <a:prstGeom prst="rect">
            <a:avLst/>
          </a:prstGeom>
          <a:no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ICON</a:t>
            </a:r>
          </a:p>
          <a:p>
            <a:endParaRPr lang="en-US"/>
          </a:p>
        </p:txBody>
      </p:sp>
      <p:sp>
        <p:nvSpPr>
          <p:cNvPr id="4" name="Text Placeholder 3">
            <a:extLst>
              <a:ext uri="{FF2B5EF4-FFF2-40B4-BE49-F238E27FC236}">
                <a16:creationId xmlns:a16="http://schemas.microsoft.com/office/drawing/2014/main" id="{91FFAB1B-9812-B34A-AF1C-75C8611B92B4}"/>
              </a:ext>
            </a:extLst>
          </p:cNvPr>
          <p:cNvSpPr>
            <a:spLocks noGrp="1"/>
          </p:cNvSpPr>
          <p:nvPr>
            <p:ph type="body" sz="quarter" idx="15" hasCustomPrompt="1"/>
          </p:nvPr>
        </p:nvSpPr>
        <p:spPr>
          <a:xfrm>
            <a:off x="6553202" y="770165"/>
            <a:ext cx="3435350" cy="392113"/>
          </a:xfrm>
          <a:prstGeom prst="rect">
            <a:avLst/>
          </a:prstGeom>
        </p:spPr>
        <p:txBody>
          <a:bodyPr/>
          <a:lstStyle>
            <a:lvl1pPr marL="0" indent="0">
              <a:buNone/>
              <a:defRPr b="1" i="0">
                <a:solidFill>
                  <a:schemeClr val="tx2"/>
                </a:solidFill>
                <a:latin typeface="Muli" panose="02000503000000000000" pitchFamily="2" charset="77"/>
              </a:defRPr>
            </a:lvl1pPr>
            <a:lvl2pPr>
              <a:defRPr b="1" i="0">
                <a:latin typeface="Muli ExtraBold" panose="02000503000000000000" pitchFamily="2" charset="77"/>
              </a:defRPr>
            </a:lvl2pPr>
            <a:lvl3pPr>
              <a:defRPr b="1" i="0">
                <a:latin typeface="Muli ExtraBold" panose="02000503000000000000" pitchFamily="2" charset="77"/>
              </a:defRPr>
            </a:lvl3pPr>
            <a:lvl4pPr>
              <a:defRPr b="1" i="0">
                <a:latin typeface="Muli ExtraBold" panose="02000503000000000000" pitchFamily="2" charset="77"/>
              </a:defRPr>
            </a:lvl4pPr>
            <a:lvl5pPr>
              <a:defRPr b="1" i="0">
                <a:latin typeface="Muli ExtraBold" panose="02000503000000000000" pitchFamily="2" charset="77"/>
              </a:defRPr>
            </a:lvl5pPr>
          </a:lstStyle>
          <a:p>
            <a:pPr lvl="0"/>
            <a:r>
              <a:rPr lang="en-US"/>
              <a:t>Header name 1</a:t>
            </a:r>
          </a:p>
        </p:txBody>
      </p:sp>
      <p:sp>
        <p:nvSpPr>
          <p:cNvPr id="6" name="Text Placeholder 5">
            <a:extLst>
              <a:ext uri="{FF2B5EF4-FFF2-40B4-BE49-F238E27FC236}">
                <a16:creationId xmlns:a16="http://schemas.microsoft.com/office/drawing/2014/main" id="{336EF032-7B02-F744-B942-92059BB4BE2B}"/>
              </a:ext>
            </a:extLst>
          </p:cNvPr>
          <p:cNvSpPr>
            <a:spLocks noGrp="1"/>
          </p:cNvSpPr>
          <p:nvPr>
            <p:ph type="body" sz="quarter" idx="16" hasCustomPrompt="1"/>
          </p:nvPr>
        </p:nvSpPr>
        <p:spPr>
          <a:xfrm>
            <a:off x="6553203" y="1313090"/>
            <a:ext cx="4759232" cy="985974"/>
          </a:xfrm>
          <a:prstGeom prst="rect">
            <a:avLst/>
          </a:prstGeom>
        </p:spPr>
        <p:txBody>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800" b="0" i="0">
                <a:latin typeface="Muli" panose="02000503000000000000" pitchFamily="2" charset="77"/>
              </a:defRPr>
            </a:lvl1pPr>
            <a:lvl2pPr marL="457200" indent="0">
              <a:buNone/>
              <a:defRPr sz="1800" b="0" i="0">
                <a:latin typeface="Muli" panose="02000503000000000000" pitchFamily="2" charset="77"/>
              </a:defRPr>
            </a:lvl2pPr>
            <a:lvl3pPr marL="914400" indent="0">
              <a:buNone/>
              <a:defRPr sz="1800" b="0" i="0">
                <a:latin typeface="Muli" panose="02000503000000000000" pitchFamily="2" charset="77"/>
              </a:defRPr>
            </a:lvl3pPr>
            <a:lvl4pPr marL="1371600" indent="0">
              <a:buNone/>
              <a:defRPr sz="1800" b="0" i="0">
                <a:latin typeface="Muli" panose="02000503000000000000" pitchFamily="2" charset="77"/>
              </a:defRPr>
            </a:lvl4pPr>
            <a:lvl5pPr marL="1828800" indent="0">
              <a:buNone/>
              <a:defRPr sz="1800" b="0" i="0">
                <a:latin typeface="Muli" panose="02000503000000000000" pitchFamily="2" charset="77"/>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effectLst/>
                <a:latin typeface="Muli Light" panose="02000503040000020004" pitchFamily="2" charset="0"/>
              </a:rPr>
              <a:t>Click here to add body copy to your slide. This is sample copy to show what this slide would look like with copy.</a:t>
            </a:r>
          </a:p>
        </p:txBody>
      </p:sp>
      <p:sp>
        <p:nvSpPr>
          <p:cNvPr id="20" name="Text Placeholder 3">
            <a:extLst>
              <a:ext uri="{FF2B5EF4-FFF2-40B4-BE49-F238E27FC236}">
                <a16:creationId xmlns:a16="http://schemas.microsoft.com/office/drawing/2014/main" id="{EE51D78A-EA56-1344-8AB2-2970F288369F}"/>
              </a:ext>
            </a:extLst>
          </p:cNvPr>
          <p:cNvSpPr>
            <a:spLocks noGrp="1"/>
          </p:cNvSpPr>
          <p:nvPr>
            <p:ph type="body" sz="quarter" idx="18" hasCustomPrompt="1"/>
          </p:nvPr>
        </p:nvSpPr>
        <p:spPr>
          <a:xfrm>
            <a:off x="6553202" y="2716531"/>
            <a:ext cx="3435350" cy="392113"/>
          </a:xfrm>
          <a:prstGeom prst="rect">
            <a:avLst/>
          </a:prstGeom>
        </p:spPr>
        <p:txBody>
          <a:bodyPr/>
          <a:lstStyle>
            <a:lvl1pPr marL="0" indent="0">
              <a:buNone/>
              <a:defRPr b="1" i="0">
                <a:solidFill>
                  <a:schemeClr val="tx2"/>
                </a:solidFill>
                <a:latin typeface="Muli" panose="02000503000000000000" pitchFamily="2" charset="77"/>
              </a:defRPr>
            </a:lvl1pPr>
            <a:lvl2pPr>
              <a:defRPr b="1" i="0">
                <a:latin typeface="Muli ExtraBold" panose="02000503000000000000" pitchFamily="2" charset="77"/>
              </a:defRPr>
            </a:lvl2pPr>
            <a:lvl3pPr>
              <a:defRPr b="1" i="0">
                <a:latin typeface="Muli ExtraBold" panose="02000503000000000000" pitchFamily="2" charset="77"/>
              </a:defRPr>
            </a:lvl3pPr>
            <a:lvl4pPr>
              <a:defRPr b="1" i="0">
                <a:latin typeface="Muli ExtraBold" panose="02000503000000000000" pitchFamily="2" charset="77"/>
              </a:defRPr>
            </a:lvl4pPr>
            <a:lvl5pPr>
              <a:defRPr b="1" i="0">
                <a:latin typeface="Muli ExtraBold" panose="02000503000000000000" pitchFamily="2" charset="77"/>
              </a:defRPr>
            </a:lvl5pPr>
          </a:lstStyle>
          <a:p>
            <a:pPr lvl="0"/>
            <a:r>
              <a:rPr lang="en-US"/>
              <a:t>Header name 1</a:t>
            </a:r>
          </a:p>
        </p:txBody>
      </p:sp>
      <p:sp>
        <p:nvSpPr>
          <p:cNvPr id="22" name="Text Placeholder 5">
            <a:extLst>
              <a:ext uri="{FF2B5EF4-FFF2-40B4-BE49-F238E27FC236}">
                <a16:creationId xmlns:a16="http://schemas.microsoft.com/office/drawing/2014/main" id="{BDF9BEA2-8460-6C4D-91F9-B1618DCC4AE4}"/>
              </a:ext>
            </a:extLst>
          </p:cNvPr>
          <p:cNvSpPr>
            <a:spLocks noGrp="1"/>
          </p:cNvSpPr>
          <p:nvPr>
            <p:ph type="body" sz="quarter" idx="19" hasCustomPrompt="1"/>
          </p:nvPr>
        </p:nvSpPr>
        <p:spPr>
          <a:xfrm>
            <a:off x="6553203" y="3259456"/>
            <a:ext cx="4759232" cy="985974"/>
          </a:xfrm>
          <a:prstGeom prst="rect">
            <a:avLst/>
          </a:prstGeom>
        </p:spPr>
        <p:txBody>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800" b="0" i="0">
                <a:latin typeface="Muli" panose="02000503000000000000" pitchFamily="2" charset="77"/>
              </a:defRPr>
            </a:lvl1pPr>
            <a:lvl2pPr marL="457200" indent="0">
              <a:buNone/>
              <a:defRPr sz="1800" b="0" i="0">
                <a:latin typeface="Muli" panose="02000503000000000000" pitchFamily="2" charset="77"/>
              </a:defRPr>
            </a:lvl2pPr>
            <a:lvl3pPr marL="914400" indent="0">
              <a:buNone/>
              <a:defRPr sz="1800" b="0" i="0">
                <a:latin typeface="Muli" panose="02000503000000000000" pitchFamily="2" charset="77"/>
              </a:defRPr>
            </a:lvl3pPr>
            <a:lvl4pPr marL="1371600" indent="0">
              <a:buNone/>
              <a:defRPr sz="1800" b="0" i="0">
                <a:latin typeface="Muli" panose="02000503000000000000" pitchFamily="2" charset="77"/>
              </a:defRPr>
            </a:lvl4pPr>
            <a:lvl5pPr marL="1828800" indent="0">
              <a:buNone/>
              <a:defRPr sz="1800" b="0" i="0">
                <a:latin typeface="Muli" panose="02000503000000000000" pitchFamily="2" charset="77"/>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effectLst/>
                <a:latin typeface="Muli Light" panose="02000503040000020004" pitchFamily="2" charset="0"/>
              </a:rPr>
              <a:t>Click here to add body copy to your slide. This is sample copy to show what this slide would look like with copy.</a:t>
            </a:r>
          </a:p>
        </p:txBody>
      </p:sp>
      <p:sp>
        <p:nvSpPr>
          <p:cNvPr id="26" name="Text Placeholder 3">
            <a:extLst>
              <a:ext uri="{FF2B5EF4-FFF2-40B4-BE49-F238E27FC236}">
                <a16:creationId xmlns:a16="http://schemas.microsoft.com/office/drawing/2014/main" id="{94A38726-8B55-234D-B1A5-34DE4C35A1C6}"/>
              </a:ext>
            </a:extLst>
          </p:cNvPr>
          <p:cNvSpPr>
            <a:spLocks noGrp="1"/>
          </p:cNvSpPr>
          <p:nvPr>
            <p:ph type="body" sz="quarter" idx="21" hasCustomPrompt="1"/>
          </p:nvPr>
        </p:nvSpPr>
        <p:spPr>
          <a:xfrm>
            <a:off x="6553202" y="4689022"/>
            <a:ext cx="3435350" cy="392113"/>
          </a:xfrm>
          <a:prstGeom prst="rect">
            <a:avLst/>
          </a:prstGeom>
        </p:spPr>
        <p:txBody>
          <a:bodyPr/>
          <a:lstStyle>
            <a:lvl1pPr marL="0" indent="0">
              <a:buNone/>
              <a:defRPr b="1" i="0">
                <a:solidFill>
                  <a:schemeClr val="tx2"/>
                </a:solidFill>
                <a:latin typeface="Muli" panose="02000503000000000000" pitchFamily="2" charset="77"/>
              </a:defRPr>
            </a:lvl1pPr>
            <a:lvl2pPr>
              <a:defRPr b="1" i="0">
                <a:latin typeface="Muli ExtraBold" panose="02000503000000000000" pitchFamily="2" charset="77"/>
              </a:defRPr>
            </a:lvl2pPr>
            <a:lvl3pPr>
              <a:defRPr b="1" i="0">
                <a:latin typeface="Muli ExtraBold" panose="02000503000000000000" pitchFamily="2" charset="77"/>
              </a:defRPr>
            </a:lvl3pPr>
            <a:lvl4pPr>
              <a:defRPr b="1" i="0">
                <a:latin typeface="Muli ExtraBold" panose="02000503000000000000" pitchFamily="2" charset="77"/>
              </a:defRPr>
            </a:lvl4pPr>
            <a:lvl5pPr>
              <a:defRPr b="1" i="0">
                <a:latin typeface="Muli ExtraBold" panose="02000503000000000000" pitchFamily="2" charset="77"/>
              </a:defRPr>
            </a:lvl5pPr>
          </a:lstStyle>
          <a:p>
            <a:pPr lvl="0"/>
            <a:r>
              <a:rPr lang="en-US"/>
              <a:t>Header name 1</a:t>
            </a:r>
          </a:p>
        </p:txBody>
      </p:sp>
      <p:sp>
        <p:nvSpPr>
          <p:cNvPr id="27" name="Text Placeholder 5">
            <a:extLst>
              <a:ext uri="{FF2B5EF4-FFF2-40B4-BE49-F238E27FC236}">
                <a16:creationId xmlns:a16="http://schemas.microsoft.com/office/drawing/2014/main" id="{6E7896FD-1A38-1341-864D-EC8E160F5B40}"/>
              </a:ext>
            </a:extLst>
          </p:cNvPr>
          <p:cNvSpPr>
            <a:spLocks noGrp="1"/>
          </p:cNvSpPr>
          <p:nvPr>
            <p:ph type="body" sz="quarter" idx="22" hasCustomPrompt="1"/>
          </p:nvPr>
        </p:nvSpPr>
        <p:spPr>
          <a:xfrm>
            <a:off x="6553203" y="5231947"/>
            <a:ext cx="4759232" cy="985974"/>
          </a:xfrm>
          <a:prstGeom prst="rect">
            <a:avLst/>
          </a:prstGeom>
        </p:spPr>
        <p:txBody>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800" b="0" i="0">
                <a:latin typeface="Muli" panose="02000503000000000000" pitchFamily="2" charset="77"/>
              </a:defRPr>
            </a:lvl1pPr>
            <a:lvl2pPr marL="457200" indent="0">
              <a:buNone/>
              <a:defRPr sz="1800" b="0" i="0">
                <a:latin typeface="Muli" panose="02000503000000000000" pitchFamily="2" charset="77"/>
              </a:defRPr>
            </a:lvl2pPr>
            <a:lvl3pPr marL="914400" indent="0">
              <a:buNone/>
              <a:defRPr sz="1800" b="0" i="0">
                <a:latin typeface="Muli" panose="02000503000000000000" pitchFamily="2" charset="77"/>
              </a:defRPr>
            </a:lvl3pPr>
            <a:lvl4pPr marL="1371600" indent="0">
              <a:buNone/>
              <a:defRPr sz="1800" b="0" i="0">
                <a:latin typeface="Muli" panose="02000503000000000000" pitchFamily="2" charset="77"/>
              </a:defRPr>
            </a:lvl4pPr>
            <a:lvl5pPr marL="1828800" indent="0">
              <a:buNone/>
              <a:defRPr sz="1800" b="0" i="0">
                <a:latin typeface="Muli" panose="02000503000000000000" pitchFamily="2" charset="77"/>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effectLst/>
                <a:latin typeface="Muli Light" panose="02000503040000020004" pitchFamily="2" charset="0"/>
              </a:rPr>
              <a:t>Click here to add body copy to your slide. This is sample copy to show what this slide would look like with copy.</a:t>
            </a:r>
          </a:p>
        </p:txBody>
      </p:sp>
      <p:sp>
        <p:nvSpPr>
          <p:cNvPr id="28" name="Text Placeholder 19">
            <a:extLst>
              <a:ext uri="{FF2B5EF4-FFF2-40B4-BE49-F238E27FC236}">
                <a16:creationId xmlns:a16="http://schemas.microsoft.com/office/drawing/2014/main" id="{3AB8F5EF-2126-6B42-BD3B-2863633652D4}"/>
              </a:ext>
            </a:extLst>
          </p:cNvPr>
          <p:cNvSpPr>
            <a:spLocks noGrp="1"/>
          </p:cNvSpPr>
          <p:nvPr>
            <p:ph type="body" sz="quarter" idx="23" hasCustomPrompt="1"/>
          </p:nvPr>
        </p:nvSpPr>
        <p:spPr>
          <a:xfrm>
            <a:off x="548279" y="2261789"/>
            <a:ext cx="2561041" cy="2334422"/>
          </a:xfrm>
          <a:prstGeom prst="rect">
            <a:avLst/>
          </a:prstGeom>
        </p:spPr>
        <p:txBody>
          <a:bodyPr>
            <a:noAutofit/>
          </a:bodyPr>
          <a:lstStyle>
            <a:lvl1pPr marL="0" indent="0">
              <a:spcBef>
                <a:spcPts val="0"/>
              </a:spcBef>
              <a:buNone/>
              <a:defRPr sz="4400" b="0" i="0">
                <a:latin typeface="Muli ExtraBold" panose="02000503000000000000" pitchFamily="2" charset="77"/>
              </a:defRPr>
            </a:lvl1pPr>
            <a:lvl2pPr marL="457200" indent="0">
              <a:buNone/>
              <a:defRPr sz="4800" b="0" i="0">
                <a:latin typeface="Muli ExtraBold" panose="02000503000000000000" pitchFamily="2" charset="77"/>
              </a:defRPr>
            </a:lvl2pPr>
            <a:lvl3pPr marL="914400" indent="0">
              <a:buNone/>
              <a:defRPr sz="4800" b="0" i="0">
                <a:latin typeface="Muli ExtraBold" panose="02000503000000000000" pitchFamily="2" charset="77"/>
              </a:defRPr>
            </a:lvl3pPr>
            <a:lvl4pPr marL="1371600" indent="0">
              <a:buNone/>
              <a:defRPr sz="4800" b="0" i="0">
                <a:latin typeface="Muli ExtraBold" panose="02000503000000000000" pitchFamily="2" charset="77"/>
              </a:defRPr>
            </a:lvl4pPr>
            <a:lvl5pPr marL="1828800" indent="0">
              <a:buNone/>
              <a:defRPr sz="4800" b="0" i="0">
                <a:latin typeface="Muli ExtraBold" panose="02000503000000000000" pitchFamily="2" charset="77"/>
              </a:defRPr>
            </a:lvl5pPr>
          </a:lstStyle>
          <a:p>
            <a:pPr lvl="0"/>
            <a:r>
              <a:rPr lang="en-US"/>
              <a:t>CLICK HERE TO ADD TITLE</a:t>
            </a:r>
          </a:p>
        </p:txBody>
      </p:sp>
      <p:sp>
        <p:nvSpPr>
          <p:cNvPr id="16" name="Picture Placeholder 16">
            <a:extLst>
              <a:ext uri="{FF2B5EF4-FFF2-40B4-BE49-F238E27FC236}">
                <a16:creationId xmlns:a16="http://schemas.microsoft.com/office/drawing/2014/main" id="{7B94DEDE-ABBB-C344-B854-18AF1D92DBCD}"/>
              </a:ext>
            </a:extLst>
          </p:cNvPr>
          <p:cNvSpPr>
            <a:spLocks noGrp="1"/>
          </p:cNvSpPr>
          <p:nvPr>
            <p:ph type="pic" sz="quarter" idx="24" hasCustomPrompt="1"/>
          </p:nvPr>
        </p:nvSpPr>
        <p:spPr>
          <a:xfrm>
            <a:off x="4756537" y="2698401"/>
            <a:ext cx="1563876" cy="1248093"/>
          </a:xfrm>
          <a:prstGeom prst="rect">
            <a:avLst/>
          </a:prstGeom>
          <a:no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ICON</a:t>
            </a:r>
          </a:p>
          <a:p>
            <a:endParaRPr lang="en-US"/>
          </a:p>
        </p:txBody>
      </p:sp>
      <p:sp>
        <p:nvSpPr>
          <p:cNvPr id="17" name="Picture Placeholder 16">
            <a:extLst>
              <a:ext uri="{FF2B5EF4-FFF2-40B4-BE49-F238E27FC236}">
                <a16:creationId xmlns:a16="http://schemas.microsoft.com/office/drawing/2014/main" id="{37777DC5-4BB9-274D-8B42-DD6D2E5278F4}"/>
              </a:ext>
            </a:extLst>
          </p:cNvPr>
          <p:cNvSpPr>
            <a:spLocks noGrp="1"/>
          </p:cNvSpPr>
          <p:nvPr>
            <p:ph type="pic" sz="quarter" idx="25" hasCustomPrompt="1"/>
          </p:nvPr>
        </p:nvSpPr>
        <p:spPr>
          <a:xfrm>
            <a:off x="4756537" y="4677926"/>
            <a:ext cx="1563876" cy="1248093"/>
          </a:xfrm>
          <a:prstGeom prst="rect">
            <a:avLst/>
          </a:prstGeom>
          <a:no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ICON</a:t>
            </a:r>
          </a:p>
          <a:p>
            <a:endParaRPr lang="en-US"/>
          </a:p>
        </p:txBody>
      </p:sp>
    </p:spTree>
    <p:extLst>
      <p:ext uri="{BB962C8B-B14F-4D97-AF65-F5344CB8AC3E}">
        <p14:creationId xmlns:p14="http://schemas.microsoft.com/office/powerpoint/2010/main" val="32533080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with three ico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FAA916F-703E-034E-9680-09CCD9D0476E}"/>
              </a:ext>
            </a:extLst>
          </p:cNvPr>
          <p:cNvSpPr/>
          <p:nvPr userDrawn="1"/>
        </p:nvSpPr>
        <p:spPr>
          <a:xfrm>
            <a:off x="4310745" y="772236"/>
            <a:ext cx="1920239" cy="15288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16">
            <a:extLst>
              <a:ext uri="{FF2B5EF4-FFF2-40B4-BE49-F238E27FC236}">
                <a16:creationId xmlns:a16="http://schemas.microsoft.com/office/drawing/2014/main" id="{4138E03C-6F96-2849-BE2F-09BB480CF01C}"/>
              </a:ext>
            </a:extLst>
          </p:cNvPr>
          <p:cNvSpPr>
            <a:spLocks noGrp="1"/>
          </p:cNvSpPr>
          <p:nvPr>
            <p:ph type="pic" sz="quarter" idx="11"/>
          </p:nvPr>
        </p:nvSpPr>
        <p:spPr>
          <a:xfrm>
            <a:off x="0" y="0"/>
            <a:ext cx="3657600" cy="6858000"/>
          </a:xfrm>
          <a:prstGeom prst="rect">
            <a:avLst/>
          </a:prstGeom>
        </p:spPr>
        <p:txBody>
          <a:bodyPr/>
          <a:lstStyle/>
          <a:p>
            <a:r>
              <a:rPr lang="en-US"/>
              <a:t>Click icon to add picture</a:t>
            </a:r>
          </a:p>
        </p:txBody>
      </p:sp>
      <p:sp>
        <p:nvSpPr>
          <p:cNvPr id="9" name="Picture Placeholder 16">
            <a:extLst>
              <a:ext uri="{FF2B5EF4-FFF2-40B4-BE49-F238E27FC236}">
                <a16:creationId xmlns:a16="http://schemas.microsoft.com/office/drawing/2014/main" id="{B7F8CE3B-FE64-8649-9B5C-2B7A92065943}"/>
              </a:ext>
            </a:extLst>
          </p:cNvPr>
          <p:cNvSpPr>
            <a:spLocks noGrp="1"/>
          </p:cNvSpPr>
          <p:nvPr>
            <p:ph type="pic" sz="quarter" idx="12" hasCustomPrompt="1"/>
          </p:nvPr>
        </p:nvSpPr>
        <p:spPr>
          <a:xfrm>
            <a:off x="4646005" y="1047428"/>
            <a:ext cx="1215149" cy="969782"/>
          </a:xfrm>
          <a:prstGeom prst="rect">
            <a:avLst/>
          </a:prstGeom>
          <a:no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ICON</a:t>
            </a:r>
          </a:p>
          <a:p>
            <a:endParaRPr lang="en-US"/>
          </a:p>
        </p:txBody>
      </p:sp>
      <p:sp>
        <p:nvSpPr>
          <p:cNvPr id="4" name="Text Placeholder 3">
            <a:extLst>
              <a:ext uri="{FF2B5EF4-FFF2-40B4-BE49-F238E27FC236}">
                <a16:creationId xmlns:a16="http://schemas.microsoft.com/office/drawing/2014/main" id="{91FFAB1B-9812-B34A-AF1C-75C8611B92B4}"/>
              </a:ext>
            </a:extLst>
          </p:cNvPr>
          <p:cNvSpPr>
            <a:spLocks noGrp="1"/>
          </p:cNvSpPr>
          <p:nvPr>
            <p:ph type="body" sz="quarter" idx="15" hasCustomPrompt="1"/>
          </p:nvPr>
        </p:nvSpPr>
        <p:spPr>
          <a:xfrm>
            <a:off x="6553202" y="770165"/>
            <a:ext cx="3435350" cy="392113"/>
          </a:xfrm>
          <a:prstGeom prst="rect">
            <a:avLst/>
          </a:prstGeom>
        </p:spPr>
        <p:txBody>
          <a:bodyPr/>
          <a:lstStyle>
            <a:lvl1pPr marL="0" indent="0">
              <a:buNone/>
              <a:defRPr b="1" i="0">
                <a:solidFill>
                  <a:schemeClr val="tx2"/>
                </a:solidFill>
                <a:latin typeface="Muli" panose="02000503000000000000" pitchFamily="2" charset="77"/>
              </a:defRPr>
            </a:lvl1pPr>
            <a:lvl2pPr>
              <a:defRPr b="1" i="0">
                <a:latin typeface="Muli ExtraBold" panose="02000503000000000000" pitchFamily="2" charset="77"/>
              </a:defRPr>
            </a:lvl2pPr>
            <a:lvl3pPr>
              <a:defRPr b="1" i="0">
                <a:latin typeface="Muli ExtraBold" panose="02000503000000000000" pitchFamily="2" charset="77"/>
              </a:defRPr>
            </a:lvl3pPr>
            <a:lvl4pPr>
              <a:defRPr b="1" i="0">
                <a:latin typeface="Muli ExtraBold" panose="02000503000000000000" pitchFamily="2" charset="77"/>
              </a:defRPr>
            </a:lvl4pPr>
            <a:lvl5pPr>
              <a:defRPr b="1" i="0">
                <a:latin typeface="Muli ExtraBold" panose="02000503000000000000" pitchFamily="2" charset="77"/>
              </a:defRPr>
            </a:lvl5pPr>
          </a:lstStyle>
          <a:p>
            <a:pPr lvl="0"/>
            <a:r>
              <a:rPr lang="en-US"/>
              <a:t>Header name 1</a:t>
            </a:r>
          </a:p>
        </p:txBody>
      </p:sp>
      <p:sp>
        <p:nvSpPr>
          <p:cNvPr id="6" name="Text Placeholder 5">
            <a:extLst>
              <a:ext uri="{FF2B5EF4-FFF2-40B4-BE49-F238E27FC236}">
                <a16:creationId xmlns:a16="http://schemas.microsoft.com/office/drawing/2014/main" id="{336EF032-7B02-F744-B942-92059BB4BE2B}"/>
              </a:ext>
            </a:extLst>
          </p:cNvPr>
          <p:cNvSpPr>
            <a:spLocks noGrp="1"/>
          </p:cNvSpPr>
          <p:nvPr>
            <p:ph type="body" sz="quarter" idx="16" hasCustomPrompt="1"/>
          </p:nvPr>
        </p:nvSpPr>
        <p:spPr>
          <a:xfrm>
            <a:off x="6553203" y="1313090"/>
            <a:ext cx="4759232" cy="985974"/>
          </a:xfrm>
          <a:prstGeom prst="rect">
            <a:avLst/>
          </a:prstGeom>
        </p:spPr>
        <p:txBody>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800" b="0" i="0">
                <a:latin typeface="Muli" panose="02000503000000000000" pitchFamily="2" charset="77"/>
              </a:defRPr>
            </a:lvl1pPr>
            <a:lvl2pPr marL="457200" indent="0">
              <a:buNone/>
              <a:defRPr sz="1800" b="0" i="0">
                <a:latin typeface="Muli" panose="02000503000000000000" pitchFamily="2" charset="77"/>
              </a:defRPr>
            </a:lvl2pPr>
            <a:lvl3pPr marL="914400" indent="0">
              <a:buNone/>
              <a:defRPr sz="1800" b="0" i="0">
                <a:latin typeface="Muli" panose="02000503000000000000" pitchFamily="2" charset="77"/>
              </a:defRPr>
            </a:lvl3pPr>
            <a:lvl4pPr marL="1371600" indent="0">
              <a:buNone/>
              <a:defRPr sz="1800" b="0" i="0">
                <a:latin typeface="Muli" panose="02000503000000000000" pitchFamily="2" charset="77"/>
              </a:defRPr>
            </a:lvl4pPr>
            <a:lvl5pPr marL="1828800" indent="0">
              <a:buNone/>
              <a:defRPr sz="1800" b="0" i="0">
                <a:latin typeface="Muli" panose="02000503000000000000" pitchFamily="2" charset="77"/>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effectLst/>
                <a:latin typeface="Muli Light" panose="02000503040000020004" pitchFamily="2" charset="0"/>
              </a:rPr>
              <a:t>Click here to add body copy to your slide. This is sample copy to show what this slide would look like with copy.</a:t>
            </a:r>
          </a:p>
        </p:txBody>
      </p:sp>
      <p:sp>
        <p:nvSpPr>
          <p:cNvPr id="20" name="Text Placeholder 3">
            <a:extLst>
              <a:ext uri="{FF2B5EF4-FFF2-40B4-BE49-F238E27FC236}">
                <a16:creationId xmlns:a16="http://schemas.microsoft.com/office/drawing/2014/main" id="{EE51D78A-EA56-1344-8AB2-2970F288369F}"/>
              </a:ext>
            </a:extLst>
          </p:cNvPr>
          <p:cNvSpPr>
            <a:spLocks noGrp="1"/>
          </p:cNvSpPr>
          <p:nvPr>
            <p:ph type="body" sz="quarter" idx="18" hasCustomPrompt="1"/>
          </p:nvPr>
        </p:nvSpPr>
        <p:spPr>
          <a:xfrm>
            <a:off x="6553202" y="2716531"/>
            <a:ext cx="3435350" cy="392113"/>
          </a:xfrm>
          <a:prstGeom prst="rect">
            <a:avLst/>
          </a:prstGeom>
        </p:spPr>
        <p:txBody>
          <a:bodyPr/>
          <a:lstStyle>
            <a:lvl1pPr marL="0" indent="0">
              <a:buNone/>
              <a:defRPr b="1" i="0">
                <a:solidFill>
                  <a:schemeClr val="tx2"/>
                </a:solidFill>
                <a:latin typeface="Muli" panose="02000503000000000000" pitchFamily="2" charset="77"/>
              </a:defRPr>
            </a:lvl1pPr>
            <a:lvl2pPr>
              <a:defRPr b="1" i="0">
                <a:latin typeface="Muli ExtraBold" panose="02000503000000000000" pitchFamily="2" charset="77"/>
              </a:defRPr>
            </a:lvl2pPr>
            <a:lvl3pPr>
              <a:defRPr b="1" i="0">
                <a:latin typeface="Muli ExtraBold" panose="02000503000000000000" pitchFamily="2" charset="77"/>
              </a:defRPr>
            </a:lvl3pPr>
            <a:lvl4pPr>
              <a:defRPr b="1" i="0">
                <a:latin typeface="Muli ExtraBold" panose="02000503000000000000" pitchFamily="2" charset="77"/>
              </a:defRPr>
            </a:lvl4pPr>
            <a:lvl5pPr>
              <a:defRPr b="1" i="0">
                <a:latin typeface="Muli ExtraBold" panose="02000503000000000000" pitchFamily="2" charset="77"/>
              </a:defRPr>
            </a:lvl5pPr>
          </a:lstStyle>
          <a:p>
            <a:pPr lvl="0"/>
            <a:r>
              <a:rPr lang="en-US"/>
              <a:t>Header name 1</a:t>
            </a:r>
          </a:p>
        </p:txBody>
      </p:sp>
      <p:sp>
        <p:nvSpPr>
          <p:cNvPr id="22" name="Text Placeholder 5">
            <a:extLst>
              <a:ext uri="{FF2B5EF4-FFF2-40B4-BE49-F238E27FC236}">
                <a16:creationId xmlns:a16="http://schemas.microsoft.com/office/drawing/2014/main" id="{BDF9BEA2-8460-6C4D-91F9-B1618DCC4AE4}"/>
              </a:ext>
            </a:extLst>
          </p:cNvPr>
          <p:cNvSpPr>
            <a:spLocks noGrp="1"/>
          </p:cNvSpPr>
          <p:nvPr>
            <p:ph type="body" sz="quarter" idx="19" hasCustomPrompt="1"/>
          </p:nvPr>
        </p:nvSpPr>
        <p:spPr>
          <a:xfrm>
            <a:off x="6553203" y="3259456"/>
            <a:ext cx="4759232" cy="985974"/>
          </a:xfrm>
          <a:prstGeom prst="rect">
            <a:avLst/>
          </a:prstGeom>
        </p:spPr>
        <p:txBody>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800" b="0" i="0">
                <a:latin typeface="Muli" panose="02000503000000000000" pitchFamily="2" charset="77"/>
              </a:defRPr>
            </a:lvl1pPr>
            <a:lvl2pPr marL="457200" indent="0">
              <a:buNone/>
              <a:defRPr sz="1800" b="0" i="0">
                <a:latin typeface="Muli" panose="02000503000000000000" pitchFamily="2" charset="77"/>
              </a:defRPr>
            </a:lvl2pPr>
            <a:lvl3pPr marL="914400" indent="0">
              <a:buNone/>
              <a:defRPr sz="1800" b="0" i="0">
                <a:latin typeface="Muli" panose="02000503000000000000" pitchFamily="2" charset="77"/>
              </a:defRPr>
            </a:lvl3pPr>
            <a:lvl4pPr marL="1371600" indent="0">
              <a:buNone/>
              <a:defRPr sz="1800" b="0" i="0">
                <a:latin typeface="Muli" panose="02000503000000000000" pitchFamily="2" charset="77"/>
              </a:defRPr>
            </a:lvl4pPr>
            <a:lvl5pPr marL="1828800" indent="0">
              <a:buNone/>
              <a:defRPr sz="1800" b="0" i="0">
                <a:latin typeface="Muli" panose="02000503000000000000" pitchFamily="2" charset="77"/>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effectLst/>
                <a:latin typeface="Muli Light" panose="02000503040000020004" pitchFamily="2" charset="0"/>
              </a:rPr>
              <a:t>Click here to add body copy to your slide. This is sample copy to show what this slide would look like with copy.</a:t>
            </a:r>
          </a:p>
        </p:txBody>
      </p:sp>
      <p:sp>
        <p:nvSpPr>
          <p:cNvPr id="26" name="Text Placeholder 3">
            <a:extLst>
              <a:ext uri="{FF2B5EF4-FFF2-40B4-BE49-F238E27FC236}">
                <a16:creationId xmlns:a16="http://schemas.microsoft.com/office/drawing/2014/main" id="{94A38726-8B55-234D-B1A5-34DE4C35A1C6}"/>
              </a:ext>
            </a:extLst>
          </p:cNvPr>
          <p:cNvSpPr>
            <a:spLocks noGrp="1"/>
          </p:cNvSpPr>
          <p:nvPr>
            <p:ph type="body" sz="quarter" idx="21" hasCustomPrompt="1"/>
          </p:nvPr>
        </p:nvSpPr>
        <p:spPr>
          <a:xfrm>
            <a:off x="6553202" y="4689022"/>
            <a:ext cx="3435350" cy="392113"/>
          </a:xfrm>
          <a:prstGeom prst="rect">
            <a:avLst/>
          </a:prstGeom>
        </p:spPr>
        <p:txBody>
          <a:bodyPr/>
          <a:lstStyle>
            <a:lvl1pPr marL="0" indent="0">
              <a:buNone/>
              <a:defRPr b="1" i="0">
                <a:solidFill>
                  <a:schemeClr val="tx2"/>
                </a:solidFill>
                <a:latin typeface="Muli" panose="02000503000000000000" pitchFamily="2" charset="77"/>
              </a:defRPr>
            </a:lvl1pPr>
            <a:lvl2pPr>
              <a:defRPr b="1" i="0">
                <a:latin typeface="Muli ExtraBold" panose="02000503000000000000" pitchFamily="2" charset="77"/>
              </a:defRPr>
            </a:lvl2pPr>
            <a:lvl3pPr>
              <a:defRPr b="1" i="0">
                <a:latin typeface="Muli ExtraBold" panose="02000503000000000000" pitchFamily="2" charset="77"/>
              </a:defRPr>
            </a:lvl3pPr>
            <a:lvl4pPr>
              <a:defRPr b="1" i="0">
                <a:latin typeface="Muli ExtraBold" panose="02000503000000000000" pitchFamily="2" charset="77"/>
              </a:defRPr>
            </a:lvl4pPr>
            <a:lvl5pPr>
              <a:defRPr b="1" i="0">
                <a:latin typeface="Muli ExtraBold" panose="02000503000000000000" pitchFamily="2" charset="77"/>
              </a:defRPr>
            </a:lvl5pPr>
          </a:lstStyle>
          <a:p>
            <a:pPr lvl="0"/>
            <a:r>
              <a:rPr lang="en-US"/>
              <a:t>Header name 1</a:t>
            </a:r>
          </a:p>
        </p:txBody>
      </p:sp>
      <p:sp>
        <p:nvSpPr>
          <p:cNvPr id="27" name="Text Placeholder 5">
            <a:extLst>
              <a:ext uri="{FF2B5EF4-FFF2-40B4-BE49-F238E27FC236}">
                <a16:creationId xmlns:a16="http://schemas.microsoft.com/office/drawing/2014/main" id="{6E7896FD-1A38-1341-864D-EC8E160F5B40}"/>
              </a:ext>
            </a:extLst>
          </p:cNvPr>
          <p:cNvSpPr>
            <a:spLocks noGrp="1"/>
          </p:cNvSpPr>
          <p:nvPr>
            <p:ph type="body" sz="quarter" idx="22" hasCustomPrompt="1"/>
          </p:nvPr>
        </p:nvSpPr>
        <p:spPr>
          <a:xfrm>
            <a:off x="6553203" y="5231947"/>
            <a:ext cx="4759232" cy="985974"/>
          </a:xfrm>
          <a:prstGeom prst="rect">
            <a:avLst/>
          </a:prstGeom>
        </p:spPr>
        <p:txBody>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800" b="0" i="0">
                <a:latin typeface="Muli" panose="02000503000000000000" pitchFamily="2" charset="77"/>
              </a:defRPr>
            </a:lvl1pPr>
            <a:lvl2pPr marL="457200" indent="0">
              <a:buNone/>
              <a:defRPr sz="1800" b="0" i="0">
                <a:latin typeface="Muli" panose="02000503000000000000" pitchFamily="2" charset="77"/>
              </a:defRPr>
            </a:lvl2pPr>
            <a:lvl3pPr marL="914400" indent="0">
              <a:buNone/>
              <a:defRPr sz="1800" b="0" i="0">
                <a:latin typeface="Muli" panose="02000503000000000000" pitchFamily="2" charset="77"/>
              </a:defRPr>
            </a:lvl3pPr>
            <a:lvl4pPr marL="1371600" indent="0">
              <a:buNone/>
              <a:defRPr sz="1800" b="0" i="0">
                <a:latin typeface="Muli" panose="02000503000000000000" pitchFamily="2" charset="77"/>
              </a:defRPr>
            </a:lvl4pPr>
            <a:lvl5pPr marL="1828800" indent="0">
              <a:buNone/>
              <a:defRPr sz="1800" b="0" i="0">
                <a:latin typeface="Muli" panose="02000503000000000000" pitchFamily="2" charset="77"/>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effectLst/>
                <a:latin typeface="Muli Light" panose="02000503040000020004" pitchFamily="2" charset="0"/>
              </a:rPr>
              <a:t>Click here to add body copy to your slide. This is sample copy to show what this slide would look like with copy.</a:t>
            </a:r>
          </a:p>
        </p:txBody>
      </p:sp>
      <p:sp>
        <p:nvSpPr>
          <p:cNvPr id="29" name="Rectangle 28">
            <a:extLst>
              <a:ext uri="{FF2B5EF4-FFF2-40B4-BE49-F238E27FC236}">
                <a16:creationId xmlns:a16="http://schemas.microsoft.com/office/drawing/2014/main" id="{45144B1C-473A-2F40-8A6B-185ED64EF8A8}"/>
              </a:ext>
            </a:extLst>
          </p:cNvPr>
          <p:cNvSpPr/>
          <p:nvPr userDrawn="1"/>
        </p:nvSpPr>
        <p:spPr>
          <a:xfrm>
            <a:off x="4310745" y="2690977"/>
            <a:ext cx="1920239" cy="15288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icture Placeholder 16">
            <a:extLst>
              <a:ext uri="{FF2B5EF4-FFF2-40B4-BE49-F238E27FC236}">
                <a16:creationId xmlns:a16="http://schemas.microsoft.com/office/drawing/2014/main" id="{F5F7D44C-5335-DD4B-9E6F-E705D9B43EE6}"/>
              </a:ext>
            </a:extLst>
          </p:cNvPr>
          <p:cNvSpPr>
            <a:spLocks noGrp="1"/>
          </p:cNvSpPr>
          <p:nvPr>
            <p:ph type="pic" sz="quarter" idx="24" hasCustomPrompt="1"/>
          </p:nvPr>
        </p:nvSpPr>
        <p:spPr>
          <a:xfrm>
            <a:off x="4646005" y="2966169"/>
            <a:ext cx="1215149" cy="969782"/>
          </a:xfrm>
          <a:prstGeom prst="rect">
            <a:avLst/>
          </a:prstGeom>
          <a:no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ICON</a:t>
            </a:r>
          </a:p>
          <a:p>
            <a:endParaRPr lang="en-US"/>
          </a:p>
        </p:txBody>
      </p:sp>
      <p:sp>
        <p:nvSpPr>
          <p:cNvPr id="31" name="Rectangle 30">
            <a:extLst>
              <a:ext uri="{FF2B5EF4-FFF2-40B4-BE49-F238E27FC236}">
                <a16:creationId xmlns:a16="http://schemas.microsoft.com/office/drawing/2014/main" id="{22813DA9-47FE-AA45-9580-BFF22F79333B}"/>
              </a:ext>
            </a:extLst>
          </p:cNvPr>
          <p:cNvSpPr/>
          <p:nvPr userDrawn="1"/>
        </p:nvSpPr>
        <p:spPr>
          <a:xfrm>
            <a:off x="4310745" y="4684669"/>
            <a:ext cx="1920239" cy="15288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endParaRPr lang="en-US" sz="2000"/>
          </a:p>
        </p:txBody>
      </p:sp>
      <p:sp>
        <p:nvSpPr>
          <p:cNvPr id="32" name="Picture Placeholder 16">
            <a:extLst>
              <a:ext uri="{FF2B5EF4-FFF2-40B4-BE49-F238E27FC236}">
                <a16:creationId xmlns:a16="http://schemas.microsoft.com/office/drawing/2014/main" id="{2386DEA7-6D3C-6C4C-B32C-326C1086D6B9}"/>
              </a:ext>
            </a:extLst>
          </p:cNvPr>
          <p:cNvSpPr>
            <a:spLocks noGrp="1"/>
          </p:cNvSpPr>
          <p:nvPr>
            <p:ph type="pic" sz="quarter" idx="25" hasCustomPrompt="1"/>
          </p:nvPr>
        </p:nvSpPr>
        <p:spPr>
          <a:xfrm>
            <a:off x="4646005" y="4959861"/>
            <a:ext cx="1215149" cy="969782"/>
          </a:xfrm>
          <a:prstGeom prst="rect">
            <a:avLst/>
          </a:prstGeom>
          <a:no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ICON</a:t>
            </a:r>
          </a:p>
          <a:p>
            <a:endParaRPr lang="en-US"/>
          </a:p>
        </p:txBody>
      </p:sp>
      <p:sp>
        <p:nvSpPr>
          <p:cNvPr id="28" name="Text Placeholder 19">
            <a:extLst>
              <a:ext uri="{FF2B5EF4-FFF2-40B4-BE49-F238E27FC236}">
                <a16:creationId xmlns:a16="http://schemas.microsoft.com/office/drawing/2014/main" id="{3AB8F5EF-2126-6B42-BD3B-2863633652D4}"/>
              </a:ext>
            </a:extLst>
          </p:cNvPr>
          <p:cNvSpPr>
            <a:spLocks noGrp="1"/>
          </p:cNvSpPr>
          <p:nvPr>
            <p:ph type="body" sz="quarter" idx="23" hasCustomPrompt="1"/>
          </p:nvPr>
        </p:nvSpPr>
        <p:spPr>
          <a:xfrm>
            <a:off x="548279" y="2261789"/>
            <a:ext cx="2561041" cy="2334422"/>
          </a:xfrm>
          <a:prstGeom prst="rect">
            <a:avLst/>
          </a:prstGeom>
        </p:spPr>
        <p:txBody>
          <a:bodyPr>
            <a:noAutofit/>
          </a:bodyPr>
          <a:lstStyle>
            <a:lvl1pPr marL="0" indent="0">
              <a:spcBef>
                <a:spcPts val="0"/>
              </a:spcBef>
              <a:buNone/>
              <a:defRPr sz="4400" b="0" i="0">
                <a:latin typeface="Muli ExtraBold" panose="02000503000000000000" pitchFamily="2" charset="77"/>
              </a:defRPr>
            </a:lvl1pPr>
            <a:lvl2pPr marL="457200" indent="0">
              <a:buNone/>
              <a:defRPr sz="4800" b="0" i="0">
                <a:latin typeface="Muli ExtraBold" panose="02000503000000000000" pitchFamily="2" charset="77"/>
              </a:defRPr>
            </a:lvl2pPr>
            <a:lvl3pPr marL="914400" indent="0">
              <a:buNone/>
              <a:defRPr sz="4800" b="0" i="0">
                <a:latin typeface="Muli ExtraBold" panose="02000503000000000000" pitchFamily="2" charset="77"/>
              </a:defRPr>
            </a:lvl3pPr>
            <a:lvl4pPr marL="1371600" indent="0">
              <a:buNone/>
              <a:defRPr sz="4800" b="0" i="0">
                <a:latin typeface="Muli ExtraBold" panose="02000503000000000000" pitchFamily="2" charset="77"/>
              </a:defRPr>
            </a:lvl4pPr>
            <a:lvl5pPr marL="1828800" indent="0">
              <a:buNone/>
              <a:defRPr sz="4800" b="0" i="0">
                <a:latin typeface="Muli ExtraBold" panose="02000503000000000000" pitchFamily="2" charset="77"/>
              </a:defRPr>
            </a:lvl5pPr>
          </a:lstStyle>
          <a:p>
            <a:pPr lvl="0"/>
            <a:r>
              <a:rPr lang="en-US"/>
              <a:t>CLICK HERE TO ADD TITLE</a:t>
            </a:r>
          </a:p>
        </p:txBody>
      </p:sp>
    </p:spTree>
    <p:extLst>
      <p:ext uri="{BB962C8B-B14F-4D97-AF65-F5344CB8AC3E}">
        <p14:creationId xmlns:p14="http://schemas.microsoft.com/office/powerpoint/2010/main" val="8364329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with three bullets">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7021D28-C33E-B743-9E8F-7E7C07571B25}"/>
              </a:ext>
            </a:extLst>
          </p:cNvPr>
          <p:cNvCxnSpPr/>
          <p:nvPr userDrawn="1"/>
        </p:nvCxnSpPr>
        <p:spPr>
          <a:xfrm>
            <a:off x="6096000" y="0"/>
            <a:ext cx="0" cy="6858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Picture Placeholder 16">
            <a:extLst>
              <a:ext uri="{FF2B5EF4-FFF2-40B4-BE49-F238E27FC236}">
                <a16:creationId xmlns:a16="http://schemas.microsoft.com/office/drawing/2014/main" id="{4138E03C-6F96-2849-BE2F-09BB480CF01C}"/>
              </a:ext>
            </a:extLst>
          </p:cNvPr>
          <p:cNvSpPr>
            <a:spLocks noGrp="1"/>
          </p:cNvSpPr>
          <p:nvPr>
            <p:ph type="pic" sz="quarter" idx="11"/>
          </p:nvPr>
        </p:nvSpPr>
        <p:spPr>
          <a:xfrm>
            <a:off x="0" y="0"/>
            <a:ext cx="5146766" cy="6858000"/>
          </a:xfrm>
          <a:prstGeom prst="rect">
            <a:avLst/>
          </a:prstGeom>
        </p:spPr>
        <p:txBody>
          <a:bodyPr/>
          <a:lstStyle/>
          <a:p>
            <a:r>
              <a:rPr lang="en-US"/>
              <a:t>Click icon to add picture</a:t>
            </a:r>
          </a:p>
        </p:txBody>
      </p:sp>
      <p:sp>
        <p:nvSpPr>
          <p:cNvPr id="4" name="Text Placeholder 3">
            <a:extLst>
              <a:ext uri="{FF2B5EF4-FFF2-40B4-BE49-F238E27FC236}">
                <a16:creationId xmlns:a16="http://schemas.microsoft.com/office/drawing/2014/main" id="{91FFAB1B-9812-B34A-AF1C-75C8611B92B4}"/>
              </a:ext>
            </a:extLst>
          </p:cNvPr>
          <p:cNvSpPr>
            <a:spLocks noGrp="1"/>
          </p:cNvSpPr>
          <p:nvPr>
            <p:ph type="body" sz="quarter" idx="15" hasCustomPrompt="1"/>
          </p:nvPr>
        </p:nvSpPr>
        <p:spPr>
          <a:xfrm>
            <a:off x="5939245" y="778226"/>
            <a:ext cx="5307875" cy="392113"/>
          </a:xfrm>
          <a:prstGeom prst="rect">
            <a:avLst/>
          </a:prstGeom>
        </p:spPr>
        <p:txBody>
          <a:bodyPr/>
          <a:lstStyle>
            <a:lvl1pPr marL="457200" indent="-457200">
              <a:buClr>
                <a:schemeClr val="bg2"/>
              </a:buClr>
              <a:buSzPct val="130000"/>
              <a:buFont typeface="Wingdings" pitchFamily="2" charset="2"/>
              <a:buChar char="§"/>
              <a:defRPr sz="2400" b="1" i="0">
                <a:latin typeface="Muli" panose="02000503000000000000" pitchFamily="2" charset="77"/>
              </a:defRPr>
            </a:lvl1pPr>
            <a:lvl2pPr>
              <a:defRPr b="1" i="0">
                <a:latin typeface="Muli ExtraBold" panose="02000503000000000000" pitchFamily="2" charset="77"/>
              </a:defRPr>
            </a:lvl2pPr>
            <a:lvl3pPr>
              <a:defRPr b="1" i="0">
                <a:latin typeface="Muli ExtraBold" panose="02000503000000000000" pitchFamily="2" charset="77"/>
              </a:defRPr>
            </a:lvl3pPr>
            <a:lvl4pPr>
              <a:defRPr b="1" i="0">
                <a:latin typeface="Muli ExtraBold" panose="02000503000000000000" pitchFamily="2" charset="77"/>
              </a:defRPr>
            </a:lvl4pPr>
            <a:lvl5pPr>
              <a:defRPr b="1" i="0">
                <a:latin typeface="Muli ExtraBold" panose="02000503000000000000" pitchFamily="2" charset="77"/>
              </a:defRPr>
            </a:lvl5pPr>
          </a:lstStyle>
          <a:p>
            <a:pPr lvl="0"/>
            <a:r>
              <a:rPr lang="en-US"/>
              <a:t>Header name 1</a:t>
            </a:r>
          </a:p>
        </p:txBody>
      </p:sp>
      <p:sp>
        <p:nvSpPr>
          <p:cNvPr id="6" name="Text Placeholder 5">
            <a:extLst>
              <a:ext uri="{FF2B5EF4-FFF2-40B4-BE49-F238E27FC236}">
                <a16:creationId xmlns:a16="http://schemas.microsoft.com/office/drawing/2014/main" id="{336EF032-7B02-F744-B942-92059BB4BE2B}"/>
              </a:ext>
            </a:extLst>
          </p:cNvPr>
          <p:cNvSpPr>
            <a:spLocks noGrp="1"/>
          </p:cNvSpPr>
          <p:nvPr>
            <p:ph type="body" sz="quarter" idx="16" hasCustomPrompt="1"/>
          </p:nvPr>
        </p:nvSpPr>
        <p:spPr>
          <a:xfrm>
            <a:off x="6487889" y="1247944"/>
            <a:ext cx="4759232" cy="985974"/>
          </a:xfrm>
          <a:prstGeom prst="rect">
            <a:avLst/>
          </a:prstGeom>
        </p:spPr>
        <p:txBody>
          <a:bodyPr lIns="0" tIns="0" rIns="0" bIns="0"/>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800" b="0" i="0">
                <a:latin typeface="Muli" panose="02000503000000000000" pitchFamily="2" charset="77"/>
              </a:defRPr>
            </a:lvl1pPr>
            <a:lvl2pPr marL="457200" indent="0">
              <a:buNone/>
              <a:defRPr sz="1800" b="0" i="0">
                <a:latin typeface="Muli" panose="02000503000000000000" pitchFamily="2" charset="77"/>
              </a:defRPr>
            </a:lvl2pPr>
            <a:lvl3pPr marL="914400" indent="0">
              <a:buNone/>
              <a:defRPr sz="1800" b="0" i="0">
                <a:latin typeface="Muli" panose="02000503000000000000" pitchFamily="2" charset="77"/>
              </a:defRPr>
            </a:lvl3pPr>
            <a:lvl4pPr marL="1371600" indent="0">
              <a:buNone/>
              <a:defRPr sz="1800" b="0" i="0">
                <a:latin typeface="Muli" panose="02000503000000000000" pitchFamily="2" charset="77"/>
              </a:defRPr>
            </a:lvl4pPr>
            <a:lvl5pPr marL="1828800" indent="0">
              <a:buNone/>
              <a:defRPr sz="1800" b="0" i="0">
                <a:latin typeface="Muli" panose="02000503000000000000" pitchFamily="2" charset="77"/>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effectLst/>
                <a:latin typeface="Muli Light" panose="02000503040000020004" pitchFamily="2" charset="0"/>
              </a:rPr>
              <a:t>Click here to add body copy to your slide. This is sample copy to show what this slide would look like with copy.</a:t>
            </a:r>
          </a:p>
        </p:txBody>
      </p:sp>
      <p:sp>
        <p:nvSpPr>
          <p:cNvPr id="28" name="Text Placeholder 19">
            <a:extLst>
              <a:ext uri="{FF2B5EF4-FFF2-40B4-BE49-F238E27FC236}">
                <a16:creationId xmlns:a16="http://schemas.microsoft.com/office/drawing/2014/main" id="{3AB8F5EF-2126-6B42-BD3B-2863633652D4}"/>
              </a:ext>
            </a:extLst>
          </p:cNvPr>
          <p:cNvSpPr>
            <a:spLocks noGrp="1"/>
          </p:cNvSpPr>
          <p:nvPr>
            <p:ph type="body" sz="quarter" idx="23" hasCustomPrompt="1"/>
          </p:nvPr>
        </p:nvSpPr>
        <p:spPr>
          <a:xfrm>
            <a:off x="1031604" y="2528620"/>
            <a:ext cx="3331390" cy="1800760"/>
          </a:xfrm>
          <a:prstGeom prst="rect">
            <a:avLst/>
          </a:prstGeom>
        </p:spPr>
        <p:txBody>
          <a:bodyPr>
            <a:noAutofit/>
          </a:bodyPr>
          <a:lstStyle>
            <a:lvl1pPr marL="0" indent="0">
              <a:spcBef>
                <a:spcPts val="0"/>
              </a:spcBef>
              <a:buNone/>
              <a:defRPr sz="4400" b="0" i="0">
                <a:latin typeface="Muli ExtraBold" panose="02000503000000000000" pitchFamily="2" charset="77"/>
              </a:defRPr>
            </a:lvl1pPr>
            <a:lvl2pPr marL="457200" indent="0">
              <a:buNone/>
              <a:defRPr sz="4800" b="0" i="0">
                <a:latin typeface="Muli ExtraBold" panose="02000503000000000000" pitchFamily="2" charset="77"/>
              </a:defRPr>
            </a:lvl2pPr>
            <a:lvl3pPr marL="914400" indent="0">
              <a:buNone/>
              <a:defRPr sz="4800" b="0" i="0">
                <a:latin typeface="Muli ExtraBold" panose="02000503000000000000" pitchFamily="2" charset="77"/>
              </a:defRPr>
            </a:lvl3pPr>
            <a:lvl4pPr marL="1371600" indent="0">
              <a:buNone/>
              <a:defRPr sz="4800" b="0" i="0">
                <a:latin typeface="Muli ExtraBold" panose="02000503000000000000" pitchFamily="2" charset="77"/>
              </a:defRPr>
            </a:lvl4pPr>
            <a:lvl5pPr marL="1828800" indent="0">
              <a:buNone/>
              <a:defRPr sz="4800" b="0" i="0">
                <a:latin typeface="Muli ExtraBold" panose="02000503000000000000" pitchFamily="2" charset="77"/>
              </a:defRPr>
            </a:lvl5pPr>
          </a:lstStyle>
          <a:p>
            <a:pPr lvl="0"/>
            <a:r>
              <a:rPr lang="en-US"/>
              <a:t>CLICK HERE TO ADD TITLE</a:t>
            </a:r>
          </a:p>
        </p:txBody>
      </p:sp>
      <p:sp>
        <p:nvSpPr>
          <p:cNvPr id="16" name="Text Placeholder 5">
            <a:extLst>
              <a:ext uri="{FF2B5EF4-FFF2-40B4-BE49-F238E27FC236}">
                <a16:creationId xmlns:a16="http://schemas.microsoft.com/office/drawing/2014/main" id="{C5284BF8-FBF0-5A4E-AA90-F409CFB1A3EE}"/>
              </a:ext>
            </a:extLst>
          </p:cNvPr>
          <p:cNvSpPr>
            <a:spLocks noGrp="1"/>
          </p:cNvSpPr>
          <p:nvPr>
            <p:ph type="body" sz="quarter" idx="25" hasCustomPrompt="1"/>
          </p:nvPr>
        </p:nvSpPr>
        <p:spPr>
          <a:xfrm>
            <a:off x="6487889" y="3246561"/>
            <a:ext cx="4759232" cy="985974"/>
          </a:xfrm>
          <a:prstGeom prst="rect">
            <a:avLst/>
          </a:prstGeom>
        </p:spPr>
        <p:txBody>
          <a:bodyPr lIns="0" tIns="0" rIns="0" bIns="0"/>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800" b="0" i="0">
                <a:latin typeface="Muli" panose="02000503000000000000" pitchFamily="2" charset="77"/>
              </a:defRPr>
            </a:lvl1pPr>
            <a:lvl2pPr marL="457200" indent="0">
              <a:buNone/>
              <a:defRPr sz="1800" b="0" i="0">
                <a:latin typeface="Muli" panose="02000503000000000000" pitchFamily="2" charset="77"/>
              </a:defRPr>
            </a:lvl2pPr>
            <a:lvl3pPr marL="914400" indent="0">
              <a:buNone/>
              <a:defRPr sz="1800" b="0" i="0">
                <a:latin typeface="Muli" panose="02000503000000000000" pitchFamily="2" charset="77"/>
              </a:defRPr>
            </a:lvl3pPr>
            <a:lvl4pPr marL="1371600" indent="0">
              <a:buNone/>
              <a:defRPr sz="1800" b="0" i="0">
                <a:latin typeface="Muli" panose="02000503000000000000" pitchFamily="2" charset="77"/>
              </a:defRPr>
            </a:lvl4pPr>
            <a:lvl5pPr marL="1828800" indent="0">
              <a:buNone/>
              <a:defRPr sz="1800" b="0" i="0">
                <a:latin typeface="Muli" panose="02000503000000000000" pitchFamily="2" charset="77"/>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effectLst/>
                <a:latin typeface="Muli Light" panose="02000503040000020004" pitchFamily="2" charset="0"/>
              </a:rPr>
              <a:t>Click here to add body copy to your slide. This is sample copy to show what this slide would look like with copy.</a:t>
            </a:r>
          </a:p>
        </p:txBody>
      </p:sp>
      <p:sp>
        <p:nvSpPr>
          <p:cNvPr id="19" name="Text Placeholder 5">
            <a:extLst>
              <a:ext uri="{FF2B5EF4-FFF2-40B4-BE49-F238E27FC236}">
                <a16:creationId xmlns:a16="http://schemas.microsoft.com/office/drawing/2014/main" id="{0B11D94F-87F5-F943-9367-07CC4FB4211C}"/>
              </a:ext>
            </a:extLst>
          </p:cNvPr>
          <p:cNvSpPr>
            <a:spLocks noGrp="1"/>
          </p:cNvSpPr>
          <p:nvPr>
            <p:ph type="body" sz="quarter" idx="27" hasCustomPrompt="1"/>
          </p:nvPr>
        </p:nvSpPr>
        <p:spPr>
          <a:xfrm>
            <a:off x="6487889" y="5232116"/>
            <a:ext cx="4759232" cy="985974"/>
          </a:xfrm>
          <a:prstGeom prst="rect">
            <a:avLst/>
          </a:prstGeom>
        </p:spPr>
        <p:txBody>
          <a:bodyPr lIns="0" tIns="0" rIns="0" bIns="0"/>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800" b="0" i="0">
                <a:latin typeface="Muli" panose="02000503000000000000" pitchFamily="2" charset="77"/>
              </a:defRPr>
            </a:lvl1pPr>
            <a:lvl2pPr marL="457200" indent="0">
              <a:buNone/>
              <a:defRPr sz="1800" b="0" i="0">
                <a:latin typeface="Muli" panose="02000503000000000000" pitchFamily="2" charset="77"/>
              </a:defRPr>
            </a:lvl2pPr>
            <a:lvl3pPr marL="914400" indent="0">
              <a:buNone/>
              <a:defRPr sz="1800" b="0" i="0">
                <a:latin typeface="Muli" panose="02000503000000000000" pitchFamily="2" charset="77"/>
              </a:defRPr>
            </a:lvl3pPr>
            <a:lvl4pPr marL="1371600" indent="0">
              <a:buNone/>
              <a:defRPr sz="1800" b="0" i="0">
                <a:latin typeface="Muli" panose="02000503000000000000" pitchFamily="2" charset="77"/>
              </a:defRPr>
            </a:lvl4pPr>
            <a:lvl5pPr marL="1828800" indent="0">
              <a:buNone/>
              <a:defRPr sz="1800" b="0" i="0">
                <a:latin typeface="Muli" panose="02000503000000000000" pitchFamily="2" charset="77"/>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effectLst/>
                <a:latin typeface="Muli Light" panose="02000503040000020004" pitchFamily="2" charset="0"/>
              </a:rPr>
              <a:t>Click here to add body copy to your slide. This is sample copy to show what this slide would look like with copy.</a:t>
            </a:r>
          </a:p>
        </p:txBody>
      </p:sp>
      <p:sp>
        <p:nvSpPr>
          <p:cNvPr id="21" name="Text Placeholder 3">
            <a:extLst>
              <a:ext uri="{FF2B5EF4-FFF2-40B4-BE49-F238E27FC236}">
                <a16:creationId xmlns:a16="http://schemas.microsoft.com/office/drawing/2014/main" id="{F953C4BB-DF1A-874C-B501-608AE1AB5537}"/>
              </a:ext>
            </a:extLst>
          </p:cNvPr>
          <p:cNvSpPr>
            <a:spLocks noGrp="1"/>
          </p:cNvSpPr>
          <p:nvPr>
            <p:ph type="body" sz="quarter" idx="28" hasCustomPrompt="1"/>
          </p:nvPr>
        </p:nvSpPr>
        <p:spPr>
          <a:xfrm>
            <a:off x="5939245" y="2776843"/>
            <a:ext cx="5307875" cy="392113"/>
          </a:xfrm>
          <a:prstGeom prst="rect">
            <a:avLst/>
          </a:prstGeom>
        </p:spPr>
        <p:txBody>
          <a:bodyPr/>
          <a:lstStyle>
            <a:lvl1pPr marL="457200" indent="-457200">
              <a:buClr>
                <a:schemeClr val="bg2"/>
              </a:buClr>
              <a:buSzPct val="130000"/>
              <a:buFont typeface="Wingdings" pitchFamily="2" charset="2"/>
              <a:buChar char="§"/>
              <a:defRPr sz="2400" b="1" i="0">
                <a:latin typeface="Muli" panose="02000503000000000000" pitchFamily="2" charset="77"/>
              </a:defRPr>
            </a:lvl1pPr>
            <a:lvl2pPr>
              <a:defRPr b="1" i="0">
                <a:latin typeface="Muli ExtraBold" panose="02000503000000000000" pitchFamily="2" charset="77"/>
              </a:defRPr>
            </a:lvl2pPr>
            <a:lvl3pPr>
              <a:defRPr b="1" i="0">
                <a:latin typeface="Muli ExtraBold" panose="02000503000000000000" pitchFamily="2" charset="77"/>
              </a:defRPr>
            </a:lvl3pPr>
            <a:lvl4pPr>
              <a:defRPr b="1" i="0">
                <a:latin typeface="Muli ExtraBold" panose="02000503000000000000" pitchFamily="2" charset="77"/>
              </a:defRPr>
            </a:lvl4pPr>
            <a:lvl5pPr>
              <a:defRPr b="1" i="0">
                <a:latin typeface="Muli ExtraBold" panose="02000503000000000000" pitchFamily="2" charset="77"/>
              </a:defRPr>
            </a:lvl5pPr>
          </a:lstStyle>
          <a:p>
            <a:pPr lvl="0"/>
            <a:r>
              <a:rPr lang="en-US"/>
              <a:t>Header name 1</a:t>
            </a:r>
          </a:p>
        </p:txBody>
      </p:sp>
      <p:sp>
        <p:nvSpPr>
          <p:cNvPr id="23" name="Text Placeholder 3">
            <a:extLst>
              <a:ext uri="{FF2B5EF4-FFF2-40B4-BE49-F238E27FC236}">
                <a16:creationId xmlns:a16="http://schemas.microsoft.com/office/drawing/2014/main" id="{28854245-4A8C-1E4F-A0B2-251436BEA5CC}"/>
              </a:ext>
            </a:extLst>
          </p:cNvPr>
          <p:cNvSpPr>
            <a:spLocks noGrp="1"/>
          </p:cNvSpPr>
          <p:nvPr>
            <p:ph type="body" sz="quarter" idx="29" hasCustomPrompt="1"/>
          </p:nvPr>
        </p:nvSpPr>
        <p:spPr>
          <a:xfrm>
            <a:off x="5939245" y="4762397"/>
            <a:ext cx="5307875" cy="392113"/>
          </a:xfrm>
          <a:prstGeom prst="rect">
            <a:avLst/>
          </a:prstGeom>
        </p:spPr>
        <p:txBody>
          <a:bodyPr/>
          <a:lstStyle>
            <a:lvl1pPr marL="457200" indent="-457200">
              <a:buClr>
                <a:schemeClr val="bg2"/>
              </a:buClr>
              <a:buSzPct val="130000"/>
              <a:buFont typeface="Wingdings" pitchFamily="2" charset="2"/>
              <a:buChar char="§"/>
              <a:defRPr sz="2400" b="1" i="0">
                <a:latin typeface="Muli" panose="02000503000000000000" pitchFamily="2" charset="77"/>
              </a:defRPr>
            </a:lvl1pPr>
            <a:lvl2pPr>
              <a:defRPr b="1" i="0">
                <a:latin typeface="Muli ExtraBold" panose="02000503000000000000" pitchFamily="2" charset="77"/>
              </a:defRPr>
            </a:lvl2pPr>
            <a:lvl3pPr>
              <a:defRPr b="1" i="0">
                <a:latin typeface="Muli ExtraBold" panose="02000503000000000000" pitchFamily="2" charset="77"/>
              </a:defRPr>
            </a:lvl3pPr>
            <a:lvl4pPr>
              <a:defRPr b="1" i="0">
                <a:latin typeface="Muli ExtraBold" panose="02000503000000000000" pitchFamily="2" charset="77"/>
              </a:defRPr>
            </a:lvl4pPr>
            <a:lvl5pPr>
              <a:defRPr b="1" i="0">
                <a:latin typeface="Muli ExtraBold" panose="02000503000000000000" pitchFamily="2" charset="77"/>
              </a:defRPr>
            </a:lvl5pPr>
          </a:lstStyle>
          <a:p>
            <a:pPr lvl="0"/>
            <a:r>
              <a:rPr lang="en-US"/>
              <a:t>Header name 1</a:t>
            </a:r>
          </a:p>
        </p:txBody>
      </p:sp>
    </p:spTree>
    <p:extLst>
      <p:ext uri="{BB962C8B-B14F-4D97-AF65-F5344CB8AC3E}">
        <p14:creationId xmlns:p14="http://schemas.microsoft.com/office/powerpoint/2010/main" val="11007063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with 6 icons_no boxes">
    <p:spTree>
      <p:nvGrpSpPr>
        <p:cNvPr id="1" name=""/>
        <p:cNvGrpSpPr/>
        <p:nvPr/>
      </p:nvGrpSpPr>
      <p:grpSpPr>
        <a:xfrm>
          <a:off x="0" y="0"/>
          <a:ext cx="0" cy="0"/>
          <a:chOff x="0" y="0"/>
          <a:chExt cx="0" cy="0"/>
        </a:xfrm>
      </p:grpSpPr>
      <p:sp>
        <p:nvSpPr>
          <p:cNvPr id="39" name="Picture Placeholder 16">
            <a:extLst>
              <a:ext uri="{FF2B5EF4-FFF2-40B4-BE49-F238E27FC236}">
                <a16:creationId xmlns:a16="http://schemas.microsoft.com/office/drawing/2014/main" id="{5B7D98FD-3120-A240-B642-DB24E65C4E04}"/>
              </a:ext>
            </a:extLst>
          </p:cNvPr>
          <p:cNvSpPr>
            <a:spLocks noGrp="1"/>
          </p:cNvSpPr>
          <p:nvPr>
            <p:ph type="pic" sz="quarter" idx="39" hasCustomPrompt="1"/>
          </p:nvPr>
        </p:nvSpPr>
        <p:spPr>
          <a:xfrm>
            <a:off x="961436" y="1662516"/>
            <a:ext cx="1484887" cy="1062302"/>
          </a:xfrm>
          <a:prstGeom prst="rect">
            <a:avLst/>
          </a:prstGeom>
          <a:no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ICON</a:t>
            </a:r>
          </a:p>
          <a:p>
            <a:endParaRPr lang="en-US"/>
          </a:p>
        </p:txBody>
      </p:sp>
      <p:sp>
        <p:nvSpPr>
          <p:cNvPr id="4" name="Text Placeholder 3">
            <a:extLst>
              <a:ext uri="{FF2B5EF4-FFF2-40B4-BE49-F238E27FC236}">
                <a16:creationId xmlns:a16="http://schemas.microsoft.com/office/drawing/2014/main" id="{91FFAB1B-9812-B34A-AF1C-75C8611B92B4}"/>
              </a:ext>
            </a:extLst>
          </p:cNvPr>
          <p:cNvSpPr>
            <a:spLocks noGrp="1"/>
          </p:cNvSpPr>
          <p:nvPr>
            <p:ph type="body" sz="quarter" idx="15" hasCustomPrompt="1"/>
          </p:nvPr>
        </p:nvSpPr>
        <p:spPr>
          <a:xfrm>
            <a:off x="2669359" y="1664969"/>
            <a:ext cx="3126376" cy="392113"/>
          </a:xfrm>
          <a:prstGeom prst="rect">
            <a:avLst/>
          </a:prstGeom>
        </p:spPr>
        <p:txBody>
          <a:bodyPr/>
          <a:lstStyle>
            <a:lvl1pPr marL="0" indent="0">
              <a:buNone/>
              <a:defRPr sz="2200" b="1" i="0">
                <a:solidFill>
                  <a:schemeClr val="tx2"/>
                </a:solidFill>
                <a:latin typeface="Muli" panose="02000503000000000000" pitchFamily="2" charset="77"/>
              </a:defRPr>
            </a:lvl1pPr>
            <a:lvl2pPr>
              <a:defRPr b="1" i="0">
                <a:latin typeface="Muli ExtraBold" panose="02000503000000000000" pitchFamily="2" charset="77"/>
              </a:defRPr>
            </a:lvl2pPr>
            <a:lvl3pPr>
              <a:defRPr b="1" i="0">
                <a:latin typeface="Muli ExtraBold" panose="02000503000000000000" pitchFamily="2" charset="77"/>
              </a:defRPr>
            </a:lvl3pPr>
            <a:lvl4pPr>
              <a:defRPr b="1" i="0">
                <a:latin typeface="Muli ExtraBold" panose="02000503000000000000" pitchFamily="2" charset="77"/>
              </a:defRPr>
            </a:lvl4pPr>
            <a:lvl5pPr>
              <a:defRPr b="1" i="0">
                <a:latin typeface="Muli ExtraBold" panose="02000503000000000000" pitchFamily="2" charset="77"/>
              </a:defRPr>
            </a:lvl5pPr>
          </a:lstStyle>
          <a:p>
            <a:pPr lvl="0"/>
            <a:r>
              <a:rPr lang="en-US"/>
              <a:t>Header name 1</a:t>
            </a:r>
          </a:p>
        </p:txBody>
      </p:sp>
      <p:sp>
        <p:nvSpPr>
          <p:cNvPr id="6" name="Text Placeholder 5">
            <a:extLst>
              <a:ext uri="{FF2B5EF4-FFF2-40B4-BE49-F238E27FC236}">
                <a16:creationId xmlns:a16="http://schemas.microsoft.com/office/drawing/2014/main" id="{336EF032-7B02-F744-B942-92059BB4BE2B}"/>
              </a:ext>
            </a:extLst>
          </p:cNvPr>
          <p:cNvSpPr>
            <a:spLocks noGrp="1"/>
          </p:cNvSpPr>
          <p:nvPr>
            <p:ph type="body" sz="quarter" idx="16" hasCustomPrompt="1"/>
          </p:nvPr>
        </p:nvSpPr>
        <p:spPr>
          <a:xfrm>
            <a:off x="2664827" y="2083208"/>
            <a:ext cx="3130908" cy="889113"/>
          </a:xfrm>
          <a:prstGeom prst="rect">
            <a:avLst/>
          </a:prstGeom>
        </p:spPr>
        <p:txBody>
          <a:bodyPr/>
          <a:lstStyle>
            <a:lvl1pPr marL="0" indent="0">
              <a:lnSpc>
                <a:spcPct val="110000"/>
              </a:lnSpc>
              <a:buNone/>
              <a:defRPr sz="1600" b="0" i="0">
                <a:latin typeface="Muli" panose="02000503000000000000" pitchFamily="2" charset="77"/>
              </a:defRPr>
            </a:lvl1pPr>
            <a:lvl2pPr marL="457200" indent="0">
              <a:buNone/>
              <a:defRPr sz="1800" b="0" i="0">
                <a:latin typeface="Muli" panose="02000503000000000000" pitchFamily="2" charset="77"/>
              </a:defRPr>
            </a:lvl2pPr>
            <a:lvl3pPr marL="914400" indent="0">
              <a:buNone/>
              <a:defRPr sz="1800" b="0" i="0">
                <a:latin typeface="Muli" panose="02000503000000000000" pitchFamily="2" charset="77"/>
              </a:defRPr>
            </a:lvl3pPr>
            <a:lvl4pPr marL="1371600" indent="0">
              <a:buNone/>
              <a:defRPr sz="1800" b="0" i="0">
                <a:latin typeface="Muli" panose="02000503000000000000" pitchFamily="2" charset="77"/>
              </a:defRPr>
            </a:lvl4pPr>
            <a:lvl5pPr marL="1828800" indent="0">
              <a:buNone/>
              <a:defRPr sz="1800" b="0" i="0">
                <a:latin typeface="Muli" panose="02000503000000000000" pitchFamily="2" charset="77"/>
              </a:defRPr>
            </a:lvl5pPr>
          </a:lstStyle>
          <a:p>
            <a:pPr lvl="0"/>
            <a:r>
              <a:rPr lang="en-US">
                <a:effectLst/>
                <a:latin typeface="Muli Light" panose="02000503040000020004" pitchFamily="2" charset="0"/>
              </a:rPr>
              <a:t>Click here to add body copy to your slide. This is sample copy that can be used here.</a:t>
            </a:r>
            <a:endParaRPr lang="en-US"/>
          </a:p>
        </p:txBody>
      </p:sp>
      <p:sp>
        <p:nvSpPr>
          <p:cNvPr id="28" name="Text Placeholder 19">
            <a:extLst>
              <a:ext uri="{FF2B5EF4-FFF2-40B4-BE49-F238E27FC236}">
                <a16:creationId xmlns:a16="http://schemas.microsoft.com/office/drawing/2014/main" id="{3AB8F5EF-2126-6B42-BD3B-2863633652D4}"/>
              </a:ext>
            </a:extLst>
          </p:cNvPr>
          <p:cNvSpPr>
            <a:spLocks noGrp="1"/>
          </p:cNvSpPr>
          <p:nvPr>
            <p:ph type="body" sz="quarter" idx="23" hasCustomPrompt="1"/>
          </p:nvPr>
        </p:nvSpPr>
        <p:spPr>
          <a:xfrm>
            <a:off x="870676" y="430787"/>
            <a:ext cx="10450647" cy="554075"/>
          </a:xfrm>
          <a:prstGeom prst="rect">
            <a:avLst/>
          </a:prstGeom>
        </p:spPr>
        <p:txBody>
          <a:bodyPr>
            <a:noAutofit/>
          </a:bodyPr>
          <a:lstStyle>
            <a:lvl1pPr marL="0" indent="0">
              <a:spcBef>
                <a:spcPts val="0"/>
              </a:spcBef>
              <a:buNone/>
              <a:defRPr sz="4400" b="0" i="0">
                <a:latin typeface="Muli ExtraBold" panose="02000503000000000000" pitchFamily="2" charset="77"/>
              </a:defRPr>
            </a:lvl1pPr>
            <a:lvl2pPr marL="457200" indent="0">
              <a:buNone/>
              <a:defRPr sz="4800" b="0" i="0">
                <a:latin typeface="Muli ExtraBold" panose="02000503000000000000" pitchFamily="2" charset="77"/>
              </a:defRPr>
            </a:lvl2pPr>
            <a:lvl3pPr marL="914400" indent="0">
              <a:buNone/>
              <a:defRPr sz="4800" b="0" i="0">
                <a:latin typeface="Muli ExtraBold" panose="02000503000000000000" pitchFamily="2" charset="77"/>
              </a:defRPr>
            </a:lvl3pPr>
            <a:lvl4pPr marL="1371600" indent="0">
              <a:buNone/>
              <a:defRPr sz="4800" b="0" i="0">
                <a:latin typeface="Muli ExtraBold" panose="02000503000000000000" pitchFamily="2" charset="77"/>
              </a:defRPr>
            </a:lvl4pPr>
            <a:lvl5pPr marL="1828800" indent="0">
              <a:buNone/>
              <a:defRPr sz="4800" b="0" i="0">
                <a:latin typeface="Muli ExtraBold" panose="02000503000000000000" pitchFamily="2" charset="77"/>
              </a:defRPr>
            </a:lvl5pPr>
          </a:lstStyle>
          <a:p>
            <a:pPr lvl="0"/>
            <a:r>
              <a:rPr lang="en-US"/>
              <a:t>CLICK HERE TO ADD TITLE</a:t>
            </a:r>
          </a:p>
        </p:txBody>
      </p:sp>
      <p:sp>
        <p:nvSpPr>
          <p:cNvPr id="17" name="Text Placeholder 3">
            <a:extLst>
              <a:ext uri="{FF2B5EF4-FFF2-40B4-BE49-F238E27FC236}">
                <a16:creationId xmlns:a16="http://schemas.microsoft.com/office/drawing/2014/main" id="{E3C7D814-4EB6-B949-95B5-754E58930A22}"/>
              </a:ext>
            </a:extLst>
          </p:cNvPr>
          <p:cNvSpPr>
            <a:spLocks noGrp="1"/>
          </p:cNvSpPr>
          <p:nvPr>
            <p:ph type="body" sz="quarter" idx="25" hasCustomPrompt="1"/>
          </p:nvPr>
        </p:nvSpPr>
        <p:spPr>
          <a:xfrm>
            <a:off x="2669359" y="3297826"/>
            <a:ext cx="3126376" cy="392113"/>
          </a:xfrm>
          <a:prstGeom prst="rect">
            <a:avLst/>
          </a:prstGeom>
        </p:spPr>
        <p:txBody>
          <a:bodyPr/>
          <a:lstStyle>
            <a:lvl1pPr marL="0" indent="0">
              <a:buNone/>
              <a:defRPr sz="2200" b="1" i="0">
                <a:solidFill>
                  <a:schemeClr val="tx2"/>
                </a:solidFill>
                <a:latin typeface="Muli" panose="02000503000000000000" pitchFamily="2" charset="77"/>
              </a:defRPr>
            </a:lvl1pPr>
            <a:lvl2pPr>
              <a:defRPr b="1" i="0">
                <a:latin typeface="Muli ExtraBold" panose="02000503000000000000" pitchFamily="2" charset="77"/>
              </a:defRPr>
            </a:lvl2pPr>
            <a:lvl3pPr>
              <a:defRPr b="1" i="0">
                <a:latin typeface="Muli ExtraBold" panose="02000503000000000000" pitchFamily="2" charset="77"/>
              </a:defRPr>
            </a:lvl3pPr>
            <a:lvl4pPr>
              <a:defRPr b="1" i="0">
                <a:latin typeface="Muli ExtraBold" panose="02000503000000000000" pitchFamily="2" charset="77"/>
              </a:defRPr>
            </a:lvl4pPr>
            <a:lvl5pPr>
              <a:defRPr b="1" i="0">
                <a:latin typeface="Muli ExtraBold" panose="02000503000000000000" pitchFamily="2" charset="77"/>
              </a:defRPr>
            </a:lvl5pPr>
          </a:lstStyle>
          <a:p>
            <a:pPr lvl="0"/>
            <a:r>
              <a:rPr lang="en-US"/>
              <a:t>Header name 1</a:t>
            </a:r>
          </a:p>
        </p:txBody>
      </p:sp>
      <p:sp>
        <p:nvSpPr>
          <p:cNvPr id="19" name="Text Placeholder 5">
            <a:extLst>
              <a:ext uri="{FF2B5EF4-FFF2-40B4-BE49-F238E27FC236}">
                <a16:creationId xmlns:a16="http://schemas.microsoft.com/office/drawing/2014/main" id="{56B33C71-7152-8A4F-A565-A421C292C23D}"/>
              </a:ext>
            </a:extLst>
          </p:cNvPr>
          <p:cNvSpPr>
            <a:spLocks noGrp="1"/>
          </p:cNvSpPr>
          <p:nvPr>
            <p:ph type="body" sz="quarter" idx="26" hasCustomPrompt="1"/>
          </p:nvPr>
        </p:nvSpPr>
        <p:spPr>
          <a:xfrm>
            <a:off x="2664827" y="3716065"/>
            <a:ext cx="3130908" cy="889113"/>
          </a:xfrm>
          <a:prstGeom prst="rect">
            <a:avLst/>
          </a:prstGeom>
        </p:spPr>
        <p:txBody>
          <a:bodyPr/>
          <a:lstStyle>
            <a:lvl1pPr marL="0" indent="0">
              <a:lnSpc>
                <a:spcPct val="110000"/>
              </a:lnSpc>
              <a:buNone/>
              <a:defRPr sz="1600" b="0" i="0">
                <a:latin typeface="Muli" panose="02000503000000000000" pitchFamily="2" charset="77"/>
              </a:defRPr>
            </a:lvl1pPr>
            <a:lvl2pPr marL="457200" indent="0">
              <a:buNone/>
              <a:defRPr sz="1800" b="0" i="0">
                <a:latin typeface="Muli" panose="02000503000000000000" pitchFamily="2" charset="77"/>
              </a:defRPr>
            </a:lvl2pPr>
            <a:lvl3pPr marL="914400" indent="0">
              <a:buNone/>
              <a:defRPr sz="1800" b="0" i="0">
                <a:latin typeface="Muli" panose="02000503000000000000" pitchFamily="2" charset="77"/>
              </a:defRPr>
            </a:lvl3pPr>
            <a:lvl4pPr marL="1371600" indent="0">
              <a:buNone/>
              <a:defRPr sz="1800" b="0" i="0">
                <a:latin typeface="Muli" panose="02000503000000000000" pitchFamily="2" charset="77"/>
              </a:defRPr>
            </a:lvl4pPr>
            <a:lvl5pPr marL="1828800" indent="0">
              <a:buNone/>
              <a:defRPr sz="1800" b="0" i="0">
                <a:latin typeface="Muli" panose="02000503000000000000" pitchFamily="2" charset="77"/>
              </a:defRPr>
            </a:lvl5pPr>
          </a:lstStyle>
          <a:p>
            <a:pPr lvl="0"/>
            <a:r>
              <a:rPr lang="en-US">
                <a:effectLst/>
                <a:latin typeface="Muli Light" panose="02000503040000020004" pitchFamily="2" charset="0"/>
              </a:rPr>
              <a:t>Click here to add body copy to your slide. This is sample copy that can be used here.</a:t>
            </a:r>
            <a:endParaRPr lang="en-US"/>
          </a:p>
        </p:txBody>
      </p:sp>
      <p:sp>
        <p:nvSpPr>
          <p:cNvPr id="23" name="Text Placeholder 3">
            <a:extLst>
              <a:ext uri="{FF2B5EF4-FFF2-40B4-BE49-F238E27FC236}">
                <a16:creationId xmlns:a16="http://schemas.microsoft.com/office/drawing/2014/main" id="{B7D60026-715A-BA41-9087-18619CA570FD}"/>
              </a:ext>
            </a:extLst>
          </p:cNvPr>
          <p:cNvSpPr>
            <a:spLocks noGrp="1"/>
          </p:cNvSpPr>
          <p:nvPr>
            <p:ph type="body" sz="quarter" idx="28" hasCustomPrompt="1"/>
          </p:nvPr>
        </p:nvSpPr>
        <p:spPr>
          <a:xfrm>
            <a:off x="2669359" y="4930683"/>
            <a:ext cx="3126376" cy="392113"/>
          </a:xfrm>
          <a:prstGeom prst="rect">
            <a:avLst/>
          </a:prstGeom>
        </p:spPr>
        <p:txBody>
          <a:bodyPr/>
          <a:lstStyle>
            <a:lvl1pPr marL="0" indent="0">
              <a:buNone/>
              <a:defRPr sz="2200" b="1" i="0">
                <a:solidFill>
                  <a:schemeClr val="tx2"/>
                </a:solidFill>
                <a:latin typeface="Muli" panose="02000503000000000000" pitchFamily="2" charset="77"/>
              </a:defRPr>
            </a:lvl1pPr>
            <a:lvl2pPr>
              <a:defRPr b="1" i="0">
                <a:latin typeface="Muli ExtraBold" panose="02000503000000000000" pitchFamily="2" charset="77"/>
              </a:defRPr>
            </a:lvl2pPr>
            <a:lvl3pPr>
              <a:defRPr b="1" i="0">
                <a:latin typeface="Muli ExtraBold" panose="02000503000000000000" pitchFamily="2" charset="77"/>
              </a:defRPr>
            </a:lvl3pPr>
            <a:lvl4pPr>
              <a:defRPr b="1" i="0">
                <a:latin typeface="Muli ExtraBold" panose="02000503000000000000" pitchFamily="2" charset="77"/>
              </a:defRPr>
            </a:lvl4pPr>
            <a:lvl5pPr>
              <a:defRPr b="1" i="0">
                <a:latin typeface="Muli ExtraBold" panose="02000503000000000000" pitchFamily="2" charset="77"/>
              </a:defRPr>
            </a:lvl5pPr>
          </a:lstStyle>
          <a:p>
            <a:pPr lvl="0"/>
            <a:r>
              <a:rPr lang="en-US"/>
              <a:t>Header name 1</a:t>
            </a:r>
          </a:p>
        </p:txBody>
      </p:sp>
      <p:sp>
        <p:nvSpPr>
          <p:cNvPr id="24" name="Text Placeholder 5">
            <a:extLst>
              <a:ext uri="{FF2B5EF4-FFF2-40B4-BE49-F238E27FC236}">
                <a16:creationId xmlns:a16="http://schemas.microsoft.com/office/drawing/2014/main" id="{6FA471AC-B28B-1A4C-BD57-89E7162AC381}"/>
              </a:ext>
            </a:extLst>
          </p:cNvPr>
          <p:cNvSpPr>
            <a:spLocks noGrp="1"/>
          </p:cNvSpPr>
          <p:nvPr>
            <p:ph type="body" sz="quarter" idx="29" hasCustomPrompt="1"/>
          </p:nvPr>
        </p:nvSpPr>
        <p:spPr>
          <a:xfrm>
            <a:off x="2664827" y="5348922"/>
            <a:ext cx="3130908" cy="889113"/>
          </a:xfrm>
          <a:prstGeom prst="rect">
            <a:avLst/>
          </a:prstGeom>
        </p:spPr>
        <p:txBody>
          <a:bodyPr/>
          <a:lstStyle>
            <a:lvl1pPr marL="0" indent="0">
              <a:lnSpc>
                <a:spcPct val="110000"/>
              </a:lnSpc>
              <a:buNone/>
              <a:defRPr sz="1600" b="0" i="0">
                <a:latin typeface="Muli" panose="02000503000000000000" pitchFamily="2" charset="77"/>
              </a:defRPr>
            </a:lvl1pPr>
            <a:lvl2pPr marL="457200" indent="0">
              <a:buNone/>
              <a:defRPr sz="1800" b="0" i="0">
                <a:latin typeface="Muli" panose="02000503000000000000" pitchFamily="2" charset="77"/>
              </a:defRPr>
            </a:lvl2pPr>
            <a:lvl3pPr marL="914400" indent="0">
              <a:buNone/>
              <a:defRPr sz="1800" b="0" i="0">
                <a:latin typeface="Muli" panose="02000503000000000000" pitchFamily="2" charset="77"/>
              </a:defRPr>
            </a:lvl3pPr>
            <a:lvl4pPr marL="1371600" indent="0">
              <a:buNone/>
              <a:defRPr sz="1800" b="0" i="0">
                <a:latin typeface="Muli" panose="02000503000000000000" pitchFamily="2" charset="77"/>
              </a:defRPr>
            </a:lvl4pPr>
            <a:lvl5pPr marL="1828800" indent="0">
              <a:buNone/>
              <a:defRPr sz="1800" b="0" i="0">
                <a:latin typeface="Muli" panose="02000503000000000000" pitchFamily="2" charset="77"/>
              </a:defRPr>
            </a:lvl5pPr>
          </a:lstStyle>
          <a:p>
            <a:pPr lvl="0"/>
            <a:r>
              <a:rPr lang="en-US">
                <a:effectLst/>
                <a:latin typeface="Muli Light" panose="02000503040000020004" pitchFamily="2" charset="0"/>
              </a:rPr>
              <a:t>Click here to add body copy to your slide. This is sample copy that can be used here.</a:t>
            </a:r>
            <a:endParaRPr lang="en-US"/>
          </a:p>
        </p:txBody>
      </p:sp>
      <p:sp>
        <p:nvSpPr>
          <p:cNvPr id="30" name="Text Placeholder 3">
            <a:extLst>
              <a:ext uri="{FF2B5EF4-FFF2-40B4-BE49-F238E27FC236}">
                <a16:creationId xmlns:a16="http://schemas.microsoft.com/office/drawing/2014/main" id="{9B698629-85CA-1146-884E-749C98F39E1B}"/>
              </a:ext>
            </a:extLst>
          </p:cNvPr>
          <p:cNvSpPr>
            <a:spLocks noGrp="1"/>
          </p:cNvSpPr>
          <p:nvPr>
            <p:ph type="body" sz="quarter" idx="31" hasCustomPrompt="1"/>
          </p:nvPr>
        </p:nvSpPr>
        <p:spPr>
          <a:xfrm>
            <a:off x="8194947" y="1664969"/>
            <a:ext cx="3126376" cy="392113"/>
          </a:xfrm>
          <a:prstGeom prst="rect">
            <a:avLst/>
          </a:prstGeom>
        </p:spPr>
        <p:txBody>
          <a:bodyPr/>
          <a:lstStyle>
            <a:lvl1pPr marL="0" indent="0">
              <a:buNone/>
              <a:defRPr sz="2200" b="1" i="0">
                <a:solidFill>
                  <a:schemeClr val="tx2"/>
                </a:solidFill>
                <a:latin typeface="Muli" panose="02000503000000000000" pitchFamily="2" charset="77"/>
              </a:defRPr>
            </a:lvl1pPr>
            <a:lvl2pPr>
              <a:defRPr b="1" i="0">
                <a:latin typeface="Muli ExtraBold" panose="02000503000000000000" pitchFamily="2" charset="77"/>
              </a:defRPr>
            </a:lvl2pPr>
            <a:lvl3pPr>
              <a:defRPr b="1" i="0">
                <a:latin typeface="Muli ExtraBold" panose="02000503000000000000" pitchFamily="2" charset="77"/>
              </a:defRPr>
            </a:lvl3pPr>
            <a:lvl4pPr>
              <a:defRPr b="1" i="0">
                <a:latin typeface="Muli ExtraBold" panose="02000503000000000000" pitchFamily="2" charset="77"/>
              </a:defRPr>
            </a:lvl4pPr>
            <a:lvl5pPr>
              <a:defRPr b="1" i="0">
                <a:latin typeface="Muli ExtraBold" panose="02000503000000000000" pitchFamily="2" charset="77"/>
              </a:defRPr>
            </a:lvl5pPr>
          </a:lstStyle>
          <a:p>
            <a:pPr lvl="0"/>
            <a:r>
              <a:rPr lang="en-US"/>
              <a:t>Header name 1</a:t>
            </a:r>
          </a:p>
        </p:txBody>
      </p:sp>
      <p:sp>
        <p:nvSpPr>
          <p:cNvPr id="31" name="Text Placeholder 5">
            <a:extLst>
              <a:ext uri="{FF2B5EF4-FFF2-40B4-BE49-F238E27FC236}">
                <a16:creationId xmlns:a16="http://schemas.microsoft.com/office/drawing/2014/main" id="{8AE5D7D0-F15E-5042-A290-B6C0DD85EE09}"/>
              </a:ext>
            </a:extLst>
          </p:cNvPr>
          <p:cNvSpPr>
            <a:spLocks noGrp="1"/>
          </p:cNvSpPr>
          <p:nvPr>
            <p:ph type="body" sz="quarter" idx="32" hasCustomPrompt="1"/>
          </p:nvPr>
        </p:nvSpPr>
        <p:spPr>
          <a:xfrm>
            <a:off x="8190415" y="2083208"/>
            <a:ext cx="3130908" cy="889113"/>
          </a:xfrm>
          <a:prstGeom prst="rect">
            <a:avLst/>
          </a:prstGeom>
        </p:spPr>
        <p:txBody>
          <a:bodyPr/>
          <a:lstStyle>
            <a:lvl1pPr marL="0" indent="0">
              <a:lnSpc>
                <a:spcPct val="110000"/>
              </a:lnSpc>
              <a:buNone/>
              <a:defRPr sz="1600" b="0" i="0">
                <a:latin typeface="Muli" panose="02000503000000000000" pitchFamily="2" charset="77"/>
              </a:defRPr>
            </a:lvl1pPr>
            <a:lvl2pPr marL="457200" indent="0">
              <a:buNone/>
              <a:defRPr sz="1800" b="0" i="0">
                <a:latin typeface="Muli" panose="02000503000000000000" pitchFamily="2" charset="77"/>
              </a:defRPr>
            </a:lvl2pPr>
            <a:lvl3pPr marL="914400" indent="0">
              <a:buNone/>
              <a:defRPr sz="1800" b="0" i="0">
                <a:latin typeface="Muli" panose="02000503000000000000" pitchFamily="2" charset="77"/>
              </a:defRPr>
            </a:lvl3pPr>
            <a:lvl4pPr marL="1371600" indent="0">
              <a:buNone/>
              <a:defRPr sz="1800" b="0" i="0">
                <a:latin typeface="Muli" panose="02000503000000000000" pitchFamily="2" charset="77"/>
              </a:defRPr>
            </a:lvl4pPr>
            <a:lvl5pPr marL="1828800" indent="0">
              <a:buNone/>
              <a:defRPr sz="1800" b="0" i="0">
                <a:latin typeface="Muli" panose="02000503000000000000" pitchFamily="2" charset="77"/>
              </a:defRPr>
            </a:lvl5pPr>
          </a:lstStyle>
          <a:p>
            <a:pPr lvl="0"/>
            <a:r>
              <a:rPr lang="en-US">
                <a:effectLst/>
                <a:latin typeface="Muli Light" panose="02000503040000020004" pitchFamily="2" charset="0"/>
              </a:rPr>
              <a:t>Click here to add body copy to your slide. This is sample copy that can be used here.</a:t>
            </a:r>
            <a:endParaRPr lang="en-US"/>
          </a:p>
        </p:txBody>
      </p:sp>
      <p:sp>
        <p:nvSpPr>
          <p:cNvPr id="33" name="Text Placeholder 3">
            <a:extLst>
              <a:ext uri="{FF2B5EF4-FFF2-40B4-BE49-F238E27FC236}">
                <a16:creationId xmlns:a16="http://schemas.microsoft.com/office/drawing/2014/main" id="{B7CBE2A4-4523-7940-9C89-3B7A4056EA1C}"/>
              </a:ext>
            </a:extLst>
          </p:cNvPr>
          <p:cNvSpPr>
            <a:spLocks noGrp="1"/>
          </p:cNvSpPr>
          <p:nvPr>
            <p:ph type="body" sz="quarter" idx="34" hasCustomPrompt="1"/>
          </p:nvPr>
        </p:nvSpPr>
        <p:spPr>
          <a:xfrm>
            <a:off x="8194947" y="3297826"/>
            <a:ext cx="3126376" cy="392113"/>
          </a:xfrm>
          <a:prstGeom prst="rect">
            <a:avLst/>
          </a:prstGeom>
        </p:spPr>
        <p:txBody>
          <a:bodyPr/>
          <a:lstStyle>
            <a:lvl1pPr marL="0" indent="0">
              <a:buNone/>
              <a:defRPr sz="2200" b="1" i="0">
                <a:solidFill>
                  <a:schemeClr val="tx2"/>
                </a:solidFill>
                <a:latin typeface="Muli" panose="02000503000000000000" pitchFamily="2" charset="77"/>
              </a:defRPr>
            </a:lvl1pPr>
            <a:lvl2pPr>
              <a:defRPr b="1" i="0">
                <a:latin typeface="Muli ExtraBold" panose="02000503000000000000" pitchFamily="2" charset="77"/>
              </a:defRPr>
            </a:lvl2pPr>
            <a:lvl3pPr>
              <a:defRPr b="1" i="0">
                <a:latin typeface="Muli ExtraBold" panose="02000503000000000000" pitchFamily="2" charset="77"/>
              </a:defRPr>
            </a:lvl3pPr>
            <a:lvl4pPr>
              <a:defRPr b="1" i="0">
                <a:latin typeface="Muli ExtraBold" panose="02000503000000000000" pitchFamily="2" charset="77"/>
              </a:defRPr>
            </a:lvl4pPr>
            <a:lvl5pPr>
              <a:defRPr b="1" i="0">
                <a:latin typeface="Muli ExtraBold" panose="02000503000000000000" pitchFamily="2" charset="77"/>
              </a:defRPr>
            </a:lvl5pPr>
          </a:lstStyle>
          <a:p>
            <a:pPr lvl="0"/>
            <a:r>
              <a:rPr lang="en-US"/>
              <a:t>Header name 1</a:t>
            </a:r>
          </a:p>
        </p:txBody>
      </p:sp>
      <p:sp>
        <p:nvSpPr>
          <p:cNvPr id="34" name="Text Placeholder 5">
            <a:extLst>
              <a:ext uri="{FF2B5EF4-FFF2-40B4-BE49-F238E27FC236}">
                <a16:creationId xmlns:a16="http://schemas.microsoft.com/office/drawing/2014/main" id="{F0089E10-3FA9-714C-9D0B-7C0B085C85A2}"/>
              </a:ext>
            </a:extLst>
          </p:cNvPr>
          <p:cNvSpPr>
            <a:spLocks noGrp="1"/>
          </p:cNvSpPr>
          <p:nvPr>
            <p:ph type="body" sz="quarter" idx="35" hasCustomPrompt="1"/>
          </p:nvPr>
        </p:nvSpPr>
        <p:spPr>
          <a:xfrm>
            <a:off x="8190415" y="3716065"/>
            <a:ext cx="3130908" cy="889113"/>
          </a:xfrm>
          <a:prstGeom prst="rect">
            <a:avLst/>
          </a:prstGeom>
        </p:spPr>
        <p:txBody>
          <a:bodyPr/>
          <a:lstStyle>
            <a:lvl1pPr marL="0" indent="0">
              <a:lnSpc>
                <a:spcPct val="110000"/>
              </a:lnSpc>
              <a:buNone/>
              <a:defRPr sz="1600" b="0" i="0">
                <a:latin typeface="Muli" panose="02000503000000000000" pitchFamily="2" charset="77"/>
              </a:defRPr>
            </a:lvl1pPr>
            <a:lvl2pPr marL="457200" indent="0">
              <a:buNone/>
              <a:defRPr sz="1800" b="0" i="0">
                <a:latin typeface="Muli" panose="02000503000000000000" pitchFamily="2" charset="77"/>
              </a:defRPr>
            </a:lvl2pPr>
            <a:lvl3pPr marL="914400" indent="0">
              <a:buNone/>
              <a:defRPr sz="1800" b="0" i="0">
                <a:latin typeface="Muli" panose="02000503000000000000" pitchFamily="2" charset="77"/>
              </a:defRPr>
            </a:lvl3pPr>
            <a:lvl4pPr marL="1371600" indent="0">
              <a:buNone/>
              <a:defRPr sz="1800" b="0" i="0">
                <a:latin typeface="Muli" panose="02000503000000000000" pitchFamily="2" charset="77"/>
              </a:defRPr>
            </a:lvl4pPr>
            <a:lvl5pPr marL="1828800" indent="0">
              <a:buNone/>
              <a:defRPr sz="1800" b="0" i="0">
                <a:latin typeface="Muli" panose="02000503000000000000" pitchFamily="2" charset="77"/>
              </a:defRPr>
            </a:lvl5pPr>
          </a:lstStyle>
          <a:p>
            <a:pPr lvl="0"/>
            <a:r>
              <a:rPr lang="en-US">
                <a:effectLst/>
                <a:latin typeface="Muli Light" panose="02000503040000020004" pitchFamily="2" charset="0"/>
              </a:rPr>
              <a:t>Click here to add body copy to your slide. This is sample copy that can be used here.</a:t>
            </a:r>
            <a:endParaRPr lang="en-US"/>
          </a:p>
        </p:txBody>
      </p:sp>
      <p:sp>
        <p:nvSpPr>
          <p:cNvPr id="36" name="Text Placeholder 3">
            <a:extLst>
              <a:ext uri="{FF2B5EF4-FFF2-40B4-BE49-F238E27FC236}">
                <a16:creationId xmlns:a16="http://schemas.microsoft.com/office/drawing/2014/main" id="{D4B14F50-9B35-4F43-95A1-969A01083A72}"/>
              </a:ext>
            </a:extLst>
          </p:cNvPr>
          <p:cNvSpPr>
            <a:spLocks noGrp="1"/>
          </p:cNvSpPr>
          <p:nvPr>
            <p:ph type="body" sz="quarter" idx="37" hasCustomPrompt="1"/>
          </p:nvPr>
        </p:nvSpPr>
        <p:spPr>
          <a:xfrm>
            <a:off x="8194947" y="4930683"/>
            <a:ext cx="3126376" cy="392113"/>
          </a:xfrm>
          <a:prstGeom prst="rect">
            <a:avLst/>
          </a:prstGeom>
        </p:spPr>
        <p:txBody>
          <a:bodyPr/>
          <a:lstStyle>
            <a:lvl1pPr marL="0" indent="0">
              <a:buNone/>
              <a:defRPr sz="2200" b="1" i="0">
                <a:solidFill>
                  <a:schemeClr val="tx2"/>
                </a:solidFill>
                <a:latin typeface="Muli" panose="02000503000000000000" pitchFamily="2" charset="77"/>
              </a:defRPr>
            </a:lvl1pPr>
            <a:lvl2pPr>
              <a:defRPr b="1" i="0">
                <a:latin typeface="Muli ExtraBold" panose="02000503000000000000" pitchFamily="2" charset="77"/>
              </a:defRPr>
            </a:lvl2pPr>
            <a:lvl3pPr>
              <a:defRPr b="1" i="0">
                <a:latin typeface="Muli ExtraBold" panose="02000503000000000000" pitchFamily="2" charset="77"/>
              </a:defRPr>
            </a:lvl3pPr>
            <a:lvl4pPr>
              <a:defRPr b="1" i="0">
                <a:latin typeface="Muli ExtraBold" panose="02000503000000000000" pitchFamily="2" charset="77"/>
              </a:defRPr>
            </a:lvl4pPr>
            <a:lvl5pPr>
              <a:defRPr b="1" i="0">
                <a:latin typeface="Muli ExtraBold" panose="02000503000000000000" pitchFamily="2" charset="77"/>
              </a:defRPr>
            </a:lvl5pPr>
          </a:lstStyle>
          <a:p>
            <a:pPr lvl="0"/>
            <a:r>
              <a:rPr lang="en-US"/>
              <a:t>Header name 1</a:t>
            </a:r>
          </a:p>
        </p:txBody>
      </p:sp>
      <p:sp>
        <p:nvSpPr>
          <p:cNvPr id="37" name="Text Placeholder 5">
            <a:extLst>
              <a:ext uri="{FF2B5EF4-FFF2-40B4-BE49-F238E27FC236}">
                <a16:creationId xmlns:a16="http://schemas.microsoft.com/office/drawing/2014/main" id="{6D0CDA0E-64C6-1B47-B5FE-007165F85905}"/>
              </a:ext>
            </a:extLst>
          </p:cNvPr>
          <p:cNvSpPr>
            <a:spLocks noGrp="1"/>
          </p:cNvSpPr>
          <p:nvPr>
            <p:ph type="body" sz="quarter" idx="38" hasCustomPrompt="1"/>
          </p:nvPr>
        </p:nvSpPr>
        <p:spPr>
          <a:xfrm>
            <a:off x="8190415" y="5348922"/>
            <a:ext cx="3130908" cy="889113"/>
          </a:xfrm>
          <a:prstGeom prst="rect">
            <a:avLst/>
          </a:prstGeom>
        </p:spPr>
        <p:txBody>
          <a:bodyPr/>
          <a:lstStyle>
            <a:lvl1pPr marL="0" indent="0">
              <a:lnSpc>
                <a:spcPct val="110000"/>
              </a:lnSpc>
              <a:buNone/>
              <a:defRPr sz="1600" b="0" i="0">
                <a:latin typeface="Muli" panose="02000503000000000000" pitchFamily="2" charset="77"/>
              </a:defRPr>
            </a:lvl1pPr>
            <a:lvl2pPr marL="457200" indent="0">
              <a:buNone/>
              <a:defRPr sz="1800" b="0" i="0">
                <a:latin typeface="Muli" panose="02000503000000000000" pitchFamily="2" charset="77"/>
              </a:defRPr>
            </a:lvl2pPr>
            <a:lvl3pPr marL="914400" indent="0">
              <a:buNone/>
              <a:defRPr sz="1800" b="0" i="0">
                <a:latin typeface="Muli" panose="02000503000000000000" pitchFamily="2" charset="77"/>
              </a:defRPr>
            </a:lvl3pPr>
            <a:lvl4pPr marL="1371600" indent="0">
              <a:buNone/>
              <a:defRPr sz="1800" b="0" i="0">
                <a:latin typeface="Muli" panose="02000503000000000000" pitchFamily="2" charset="77"/>
              </a:defRPr>
            </a:lvl4pPr>
            <a:lvl5pPr marL="1828800" indent="0">
              <a:buNone/>
              <a:defRPr sz="1800" b="0" i="0">
                <a:latin typeface="Muli" panose="02000503000000000000" pitchFamily="2" charset="77"/>
              </a:defRPr>
            </a:lvl5pPr>
          </a:lstStyle>
          <a:p>
            <a:pPr lvl="0"/>
            <a:r>
              <a:rPr lang="en-US">
                <a:effectLst/>
                <a:latin typeface="Muli Light" panose="02000503040000020004" pitchFamily="2" charset="0"/>
              </a:rPr>
              <a:t>Click here to add body copy to your slide. This is sample copy that can be used here.</a:t>
            </a:r>
            <a:endParaRPr lang="en-US"/>
          </a:p>
        </p:txBody>
      </p:sp>
      <p:sp>
        <p:nvSpPr>
          <p:cNvPr id="67" name="Picture Placeholder 16">
            <a:extLst>
              <a:ext uri="{FF2B5EF4-FFF2-40B4-BE49-F238E27FC236}">
                <a16:creationId xmlns:a16="http://schemas.microsoft.com/office/drawing/2014/main" id="{08CFB6A9-F8E8-F649-930A-208BBAE7F38D}"/>
              </a:ext>
            </a:extLst>
          </p:cNvPr>
          <p:cNvSpPr>
            <a:spLocks noGrp="1"/>
          </p:cNvSpPr>
          <p:nvPr>
            <p:ph type="pic" sz="quarter" idx="45" hasCustomPrompt="1"/>
          </p:nvPr>
        </p:nvSpPr>
        <p:spPr>
          <a:xfrm>
            <a:off x="961436" y="3290349"/>
            <a:ext cx="1484887" cy="1062302"/>
          </a:xfrm>
          <a:prstGeom prst="rect">
            <a:avLst/>
          </a:prstGeom>
          <a:no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ICON</a:t>
            </a:r>
          </a:p>
          <a:p>
            <a:endParaRPr lang="en-US"/>
          </a:p>
        </p:txBody>
      </p:sp>
      <p:sp>
        <p:nvSpPr>
          <p:cNvPr id="68" name="Picture Placeholder 16">
            <a:extLst>
              <a:ext uri="{FF2B5EF4-FFF2-40B4-BE49-F238E27FC236}">
                <a16:creationId xmlns:a16="http://schemas.microsoft.com/office/drawing/2014/main" id="{8781F87F-F30F-BB47-804B-31182C5B0B12}"/>
              </a:ext>
            </a:extLst>
          </p:cNvPr>
          <p:cNvSpPr>
            <a:spLocks noGrp="1"/>
          </p:cNvSpPr>
          <p:nvPr>
            <p:ph type="pic" sz="quarter" idx="46" hasCustomPrompt="1"/>
          </p:nvPr>
        </p:nvSpPr>
        <p:spPr>
          <a:xfrm>
            <a:off x="961436" y="4918182"/>
            <a:ext cx="1484887" cy="1062302"/>
          </a:xfrm>
          <a:prstGeom prst="rect">
            <a:avLst/>
          </a:prstGeom>
          <a:no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ICON</a:t>
            </a:r>
          </a:p>
          <a:p>
            <a:endParaRPr lang="en-US"/>
          </a:p>
        </p:txBody>
      </p:sp>
      <p:sp>
        <p:nvSpPr>
          <p:cNvPr id="69" name="Picture Placeholder 16">
            <a:extLst>
              <a:ext uri="{FF2B5EF4-FFF2-40B4-BE49-F238E27FC236}">
                <a16:creationId xmlns:a16="http://schemas.microsoft.com/office/drawing/2014/main" id="{05EFCE8E-B68E-4247-A459-50BCA10AE786}"/>
              </a:ext>
            </a:extLst>
          </p:cNvPr>
          <p:cNvSpPr>
            <a:spLocks noGrp="1"/>
          </p:cNvSpPr>
          <p:nvPr>
            <p:ph type="pic" sz="quarter" idx="47" hasCustomPrompt="1"/>
          </p:nvPr>
        </p:nvSpPr>
        <p:spPr>
          <a:xfrm>
            <a:off x="6548320" y="1662516"/>
            <a:ext cx="1484887" cy="1062302"/>
          </a:xfrm>
          <a:prstGeom prst="rect">
            <a:avLst/>
          </a:prstGeom>
          <a:no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ICON</a:t>
            </a:r>
          </a:p>
          <a:p>
            <a:endParaRPr lang="en-US"/>
          </a:p>
        </p:txBody>
      </p:sp>
      <p:sp>
        <p:nvSpPr>
          <p:cNvPr id="70" name="Picture Placeholder 16">
            <a:extLst>
              <a:ext uri="{FF2B5EF4-FFF2-40B4-BE49-F238E27FC236}">
                <a16:creationId xmlns:a16="http://schemas.microsoft.com/office/drawing/2014/main" id="{9160B912-CA40-DA4C-A9FC-0FF086580997}"/>
              </a:ext>
            </a:extLst>
          </p:cNvPr>
          <p:cNvSpPr>
            <a:spLocks noGrp="1"/>
          </p:cNvSpPr>
          <p:nvPr>
            <p:ph type="pic" sz="quarter" idx="48" hasCustomPrompt="1"/>
          </p:nvPr>
        </p:nvSpPr>
        <p:spPr>
          <a:xfrm>
            <a:off x="6548320" y="3290349"/>
            <a:ext cx="1484887" cy="1062302"/>
          </a:xfrm>
          <a:prstGeom prst="rect">
            <a:avLst/>
          </a:prstGeom>
          <a:no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ICON</a:t>
            </a:r>
          </a:p>
          <a:p>
            <a:endParaRPr lang="en-US"/>
          </a:p>
        </p:txBody>
      </p:sp>
      <p:sp>
        <p:nvSpPr>
          <p:cNvPr id="71" name="Picture Placeholder 16">
            <a:extLst>
              <a:ext uri="{FF2B5EF4-FFF2-40B4-BE49-F238E27FC236}">
                <a16:creationId xmlns:a16="http://schemas.microsoft.com/office/drawing/2014/main" id="{D1651602-4842-8745-9499-9E63B297C084}"/>
              </a:ext>
            </a:extLst>
          </p:cNvPr>
          <p:cNvSpPr>
            <a:spLocks noGrp="1"/>
          </p:cNvSpPr>
          <p:nvPr>
            <p:ph type="pic" sz="quarter" idx="49" hasCustomPrompt="1"/>
          </p:nvPr>
        </p:nvSpPr>
        <p:spPr>
          <a:xfrm>
            <a:off x="6548320" y="4918182"/>
            <a:ext cx="1484887" cy="1062302"/>
          </a:xfrm>
          <a:prstGeom prst="rect">
            <a:avLst/>
          </a:prstGeom>
          <a:no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ICON</a:t>
            </a:r>
          </a:p>
          <a:p>
            <a:endParaRPr lang="en-US"/>
          </a:p>
        </p:txBody>
      </p:sp>
    </p:spTree>
    <p:extLst>
      <p:ext uri="{BB962C8B-B14F-4D97-AF65-F5344CB8AC3E}">
        <p14:creationId xmlns:p14="http://schemas.microsoft.com/office/powerpoint/2010/main" val="14519750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with 6 icons">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482B381D-D39C-4C4C-AA78-04BE19E3DA30}"/>
              </a:ext>
            </a:extLst>
          </p:cNvPr>
          <p:cNvSpPr/>
          <p:nvPr userDrawn="1"/>
        </p:nvSpPr>
        <p:spPr>
          <a:xfrm>
            <a:off x="704538" y="1637993"/>
            <a:ext cx="1720803" cy="13701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Picture Placeholder 16">
            <a:extLst>
              <a:ext uri="{FF2B5EF4-FFF2-40B4-BE49-F238E27FC236}">
                <a16:creationId xmlns:a16="http://schemas.microsoft.com/office/drawing/2014/main" id="{5B7D98FD-3120-A240-B642-DB24E65C4E04}"/>
              </a:ext>
            </a:extLst>
          </p:cNvPr>
          <p:cNvSpPr>
            <a:spLocks noGrp="1"/>
          </p:cNvSpPr>
          <p:nvPr>
            <p:ph type="pic" sz="quarter" idx="39" hasCustomPrompt="1"/>
          </p:nvPr>
        </p:nvSpPr>
        <p:spPr>
          <a:xfrm>
            <a:off x="961436" y="1891295"/>
            <a:ext cx="1207007" cy="863504"/>
          </a:xfrm>
          <a:prstGeom prst="rect">
            <a:avLst/>
          </a:prstGeom>
          <a:no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ICON</a:t>
            </a:r>
          </a:p>
          <a:p>
            <a:endParaRPr lang="en-US"/>
          </a:p>
        </p:txBody>
      </p:sp>
      <p:sp>
        <p:nvSpPr>
          <p:cNvPr id="4" name="Text Placeholder 3">
            <a:extLst>
              <a:ext uri="{FF2B5EF4-FFF2-40B4-BE49-F238E27FC236}">
                <a16:creationId xmlns:a16="http://schemas.microsoft.com/office/drawing/2014/main" id="{91FFAB1B-9812-B34A-AF1C-75C8611B92B4}"/>
              </a:ext>
            </a:extLst>
          </p:cNvPr>
          <p:cNvSpPr>
            <a:spLocks noGrp="1"/>
          </p:cNvSpPr>
          <p:nvPr>
            <p:ph type="body" sz="quarter" idx="15" hasCustomPrompt="1"/>
          </p:nvPr>
        </p:nvSpPr>
        <p:spPr>
          <a:xfrm>
            <a:off x="2669359" y="1664969"/>
            <a:ext cx="3126376" cy="392113"/>
          </a:xfrm>
          <a:prstGeom prst="rect">
            <a:avLst/>
          </a:prstGeom>
        </p:spPr>
        <p:txBody>
          <a:bodyPr/>
          <a:lstStyle>
            <a:lvl1pPr marL="0" indent="0">
              <a:buNone/>
              <a:defRPr sz="2200" b="1" i="0">
                <a:solidFill>
                  <a:schemeClr val="tx2"/>
                </a:solidFill>
                <a:latin typeface="Muli" panose="02000503000000000000" pitchFamily="2" charset="77"/>
              </a:defRPr>
            </a:lvl1pPr>
            <a:lvl2pPr>
              <a:defRPr b="1" i="0">
                <a:latin typeface="Muli ExtraBold" panose="02000503000000000000" pitchFamily="2" charset="77"/>
              </a:defRPr>
            </a:lvl2pPr>
            <a:lvl3pPr>
              <a:defRPr b="1" i="0">
                <a:latin typeface="Muli ExtraBold" panose="02000503000000000000" pitchFamily="2" charset="77"/>
              </a:defRPr>
            </a:lvl3pPr>
            <a:lvl4pPr>
              <a:defRPr b="1" i="0">
                <a:latin typeface="Muli ExtraBold" panose="02000503000000000000" pitchFamily="2" charset="77"/>
              </a:defRPr>
            </a:lvl4pPr>
            <a:lvl5pPr>
              <a:defRPr b="1" i="0">
                <a:latin typeface="Muli ExtraBold" panose="02000503000000000000" pitchFamily="2" charset="77"/>
              </a:defRPr>
            </a:lvl5pPr>
          </a:lstStyle>
          <a:p>
            <a:pPr lvl="0"/>
            <a:r>
              <a:rPr lang="en-US"/>
              <a:t>Header name 1</a:t>
            </a:r>
          </a:p>
        </p:txBody>
      </p:sp>
      <p:sp>
        <p:nvSpPr>
          <p:cNvPr id="6" name="Text Placeholder 5">
            <a:extLst>
              <a:ext uri="{FF2B5EF4-FFF2-40B4-BE49-F238E27FC236}">
                <a16:creationId xmlns:a16="http://schemas.microsoft.com/office/drawing/2014/main" id="{336EF032-7B02-F744-B942-92059BB4BE2B}"/>
              </a:ext>
            </a:extLst>
          </p:cNvPr>
          <p:cNvSpPr>
            <a:spLocks noGrp="1"/>
          </p:cNvSpPr>
          <p:nvPr>
            <p:ph type="body" sz="quarter" idx="16" hasCustomPrompt="1"/>
          </p:nvPr>
        </p:nvSpPr>
        <p:spPr>
          <a:xfrm>
            <a:off x="2664827" y="2083208"/>
            <a:ext cx="3130908" cy="889113"/>
          </a:xfrm>
          <a:prstGeom prst="rect">
            <a:avLst/>
          </a:prstGeom>
        </p:spPr>
        <p:txBody>
          <a:bodyPr/>
          <a:lstStyle>
            <a:lvl1pPr marL="0" indent="0">
              <a:lnSpc>
                <a:spcPct val="110000"/>
              </a:lnSpc>
              <a:buNone/>
              <a:defRPr sz="1600" b="0" i="0">
                <a:latin typeface="Muli" panose="02000503000000000000" pitchFamily="2" charset="77"/>
              </a:defRPr>
            </a:lvl1pPr>
            <a:lvl2pPr marL="457200" indent="0">
              <a:buNone/>
              <a:defRPr sz="1800" b="0" i="0">
                <a:latin typeface="Muli" panose="02000503000000000000" pitchFamily="2" charset="77"/>
              </a:defRPr>
            </a:lvl2pPr>
            <a:lvl3pPr marL="914400" indent="0">
              <a:buNone/>
              <a:defRPr sz="1800" b="0" i="0">
                <a:latin typeface="Muli" panose="02000503000000000000" pitchFamily="2" charset="77"/>
              </a:defRPr>
            </a:lvl3pPr>
            <a:lvl4pPr marL="1371600" indent="0">
              <a:buNone/>
              <a:defRPr sz="1800" b="0" i="0">
                <a:latin typeface="Muli" panose="02000503000000000000" pitchFamily="2" charset="77"/>
              </a:defRPr>
            </a:lvl4pPr>
            <a:lvl5pPr marL="1828800" indent="0">
              <a:buNone/>
              <a:defRPr sz="1800" b="0" i="0">
                <a:latin typeface="Muli" panose="02000503000000000000" pitchFamily="2" charset="77"/>
              </a:defRPr>
            </a:lvl5pPr>
          </a:lstStyle>
          <a:p>
            <a:pPr lvl="0"/>
            <a:r>
              <a:rPr lang="en-US">
                <a:effectLst/>
                <a:latin typeface="Muli Light" panose="02000503040000020004" pitchFamily="2" charset="0"/>
              </a:rPr>
              <a:t>Click here to add body copy to your slide. This is sample copy that can be used here.</a:t>
            </a:r>
            <a:endParaRPr lang="en-US"/>
          </a:p>
        </p:txBody>
      </p:sp>
      <p:sp>
        <p:nvSpPr>
          <p:cNvPr id="28" name="Text Placeholder 19">
            <a:extLst>
              <a:ext uri="{FF2B5EF4-FFF2-40B4-BE49-F238E27FC236}">
                <a16:creationId xmlns:a16="http://schemas.microsoft.com/office/drawing/2014/main" id="{3AB8F5EF-2126-6B42-BD3B-2863633652D4}"/>
              </a:ext>
            </a:extLst>
          </p:cNvPr>
          <p:cNvSpPr>
            <a:spLocks noGrp="1"/>
          </p:cNvSpPr>
          <p:nvPr>
            <p:ph type="body" sz="quarter" idx="23" hasCustomPrompt="1"/>
          </p:nvPr>
        </p:nvSpPr>
        <p:spPr>
          <a:xfrm>
            <a:off x="870676" y="430787"/>
            <a:ext cx="10450647" cy="554075"/>
          </a:xfrm>
          <a:prstGeom prst="rect">
            <a:avLst/>
          </a:prstGeom>
        </p:spPr>
        <p:txBody>
          <a:bodyPr>
            <a:noAutofit/>
          </a:bodyPr>
          <a:lstStyle>
            <a:lvl1pPr marL="0" indent="0">
              <a:spcBef>
                <a:spcPts val="0"/>
              </a:spcBef>
              <a:buNone/>
              <a:defRPr sz="4400" b="0" i="0">
                <a:latin typeface="Muli ExtraBold" panose="02000503000000000000" pitchFamily="2" charset="77"/>
              </a:defRPr>
            </a:lvl1pPr>
            <a:lvl2pPr marL="457200" indent="0">
              <a:buNone/>
              <a:defRPr sz="4800" b="0" i="0">
                <a:latin typeface="Muli ExtraBold" panose="02000503000000000000" pitchFamily="2" charset="77"/>
              </a:defRPr>
            </a:lvl2pPr>
            <a:lvl3pPr marL="914400" indent="0">
              <a:buNone/>
              <a:defRPr sz="4800" b="0" i="0">
                <a:latin typeface="Muli ExtraBold" panose="02000503000000000000" pitchFamily="2" charset="77"/>
              </a:defRPr>
            </a:lvl3pPr>
            <a:lvl4pPr marL="1371600" indent="0">
              <a:buNone/>
              <a:defRPr sz="4800" b="0" i="0">
                <a:latin typeface="Muli ExtraBold" panose="02000503000000000000" pitchFamily="2" charset="77"/>
              </a:defRPr>
            </a:lvl4pPr>
            <a:lvl5pPr marL="1828800" indent="0">
              <a:buNone/>
              <a:defRPr sz="4800" b="0" i="0">
                <a:latin typeface="Muli ExtraBold" panose="02000503000000000000" pitchFamily="2" charset="77"/>
              </a:defRPr>
            </a:lvl5pPr>
          </a:lstStyle>
          <a:p>
            <a:pPr lvl="0"/>
            <a:r>
              <a:rPr lang="en-US"/>
              <a:t>CLICK HERE TO ADD TITLE</a:t>
            </a:r>
          </a:p>
        </p:txBody>
      </p:sp>
      <p:sp>
        <p:nvSpPr>
          <p:cNvPr id="17" name="Text Placeholder 3">
            <a:extLst>
              <a:ext uri="{FF2B5EF4-FFF2-40B4-BE49-F238E27FC236}">
                <a16:creationId xmlns:a16="http://schemas.microsoft.com/office/drawing/2014/main" id="{E3C7D814-4EB6-B949-95B5-754E58930A22}"/>
              </a:ext>
            </a:extLst>
          </p:cNvPr>
          <p:cNvSpPr>
            <a:spLocks noGrp="1"/>
          </p:cNvSpPr>
          <p:nvPr>
            <p:ph type="body" sz="quarter" idx="25" hasCustomPrompt="1"/>
          </p:nvPr>
        </p:nvSpPr>
        <p:spPr>
          <a:xfrm>
            <a:off x="2669359" y="3297826"/>
            <a:ext cx="3126376" cy="392113"/>
          </a:xfrm>
          <a:prstGeom prst="rect">
            <a:avLst/>
          </a:prstGeom>
        </p:spPr>
        <p:txBody>
          <a:bodyPr/>
          <a:lstStyle>
            <a:lvl1pPr marL="0" indent="0">
              <a:buNone/>
              <a:defRPr sz="2200" b="1" i="0">
                <a:solidFill>
                  <a:schemeClr val="tx2"/>
                </a:solidFill>
                <a:latin typeface="Muli" panose="02000503000000000000" pitchFamily="2" charset="77"/>
              </a:defRPr>
            </a:lvl1pPr>
            <a:lvl2pPr>
              <a:defRPr b="1" i="0">
                <a:latin typeface="Muli ExtraBold" panose="02000503000000000000" pitchFamily="2" charset="77"/>
              </a:defRPr>
            </a:lvl2pPr>
            <a:lvl3pPr>
              <a:defRPr b="1" i="0">
                <a:latin typeface="Muli ExtraBold" panose="02000503000000000000" pitchFamily="2" charset="77"/>
              </a:defRPr>
            </a:lvl3pPr>
            <a:lvl4pPr>
              <a:defRPr b="1" i="0">
                <a:latin typeface="Muli ExtraBold" panose="02000503000000000000" pitchFamily="2" charset="77"/>
              </a:defRPr>
            </a:lvl4pPr>
            <a:lvl5pPr>
              <a:defRPr b="1" i="0">
                <a:latin typeface="Muli ExtraBold" panose="02000503000000000000" pitchFamily="2" charset="77"/>
              </a:defRPr>
            </a:lvl5pPr>
          </a:lstStyle>
          <a:p>
            <a:pPr lvl="0"/>
            <a:r>
              <a:rPr lang="en-US"/>
              <a:t>Header name 1</a:t>
            </a:r>
          </a:p>
        </p:txBody>
      </p:sp>
      <p:sp>
        <p:nvSpPr>
          <p:cNvPr id="19" name="Text Placeholder 5">
            <a:extLst>
              <a:ext uri="{FF2B5EF4-FFF2-40B4-BE49-F238E27FC236}">
                <a16:creationId xmlns:a16="http://schemas.microsoft.com/office/drawing/2014/main" id="{56B33C71-7152-8A4F-A565-A421C292C23D}"/>
              </a:ext>
            </a:extLst>
          </p:cNvPr>
          <p:cNvSpPr>
            <a:spLocks noGrp="1"/>
          </p:cNvSpPr>
          <p:nvPr>
            <p:ph type="body" sz="quarter" idx="26" hasCustomPrompt="1"/>
          </p:nvPr>
        </p:nvSpPr>
        <p:spPr>
          <a:xfrm>
            <a:off x="2664827" y="3716065"/>
            <a:ext cx="3130908" cy="889113"/>
          </a:xfrm>
          <a:prstGeom prst="rect">
            <a:avLst/>
          </a:prstGeom>
        </p:spPr>
        <p:txBody>
          <a:bodyPr/>
          <a:lstStyle>
            <a:lvl1pPr marL="0" indent="0">
              <a:lnSpc>
                <a:spcPct val="110000"/>
              </a:lnSpc>
              <a:buNone/>
              <a:defRPr sz="1600" b="0" i="0">
                <a:latin typeface="Muli" panose="02000503000000000000" pitchFamily="2" charset="77"/>
              </a:defRPr>
            </a:lvl1pPr>
            <a:lvl2pPr marL="457200" indent="0">
              <a:buNone/>
              <a:defRPr sz="1800" b="0" i="0">
                <a:latin typeface="Muli" panose="02000503000000000000" pitchFamily="2" charset="77"/>
              </a:defRPr>
            </a:lvl2pPr>
            <a:lvl3pPr marL="914400" indent="0">
              <a:buNone/>
              <a:defRPr sz="1800" b="0" i="0">
                <a:latin typeface="Muli" panose="02000503000000000000" pitchFamily="2" charset="77"/>
              </a:defRPr>
            </a:lvl3pPr>
            <a:lvl4pPr marL="1371600" indent="0">
              <a:buNone/>
              <a:defRPr sz="1800" b="0" i="0">
                <a:latin typeface="Muli" panose="02000503000000000000" pitchFamily="2" charset="77"/>
              </a:defRPr>
            </a:lvl4pPr>
            <a:lvl5pPr marL="1828800" indent="0">
              <a:buNone/>
              <a:defRPr sz="1800" b="0" i="0">
                <a:latin typeface="Muli" panose="02000503000000000000" pitchFamily="2" charset="77"/>
              </a:defRPr>
            </a:lvl5pPr>
          </a:lstStyle>
          <a:p>
            <a:pPr lvl="0"/>
            <a:r>
              <a:rPr lang="en-US">
                <a:effectLst/>
                <a:latin typeface="Muli Light" panose="02000503040000020004" pitchFamily="2" charset="0"/>
              </a:rPr>
              <a:t>Click here to add body copy to your slide. This is sample copy that can be used here.</a:t>
            </a:r>
            <a:endParaRPr lang="en-US"/>
          </a:p>
        </p:txBody>
      </p:sp>
      <p:sp>
        <p:nvSpPr>
          <p:cNvPr id="23" name="Text Placeholder 3">
            <a:extLst>
              <a:ext uri="{FF2B5EF4-FFF2-40B4-BE49-F238E27FC236}">
                <a16:creationId xmlns:a16="http://schemas.microsoft.com/office/drawing/2014/main" id="{B7D60026-715A-BA41-9087-18619CA570FD}"/>
              </a:ext>
            </a:extLst>
          </p:cNvPr>
          <p:cNvSpPr>
            <a:spLocks noGrp="1"/>
          </p:cNvSpPr>
          <p:nvPr>
            <p:ph type="body" sz="quarter" idx="28" hasCustomPrompt="1"/>
          </p:nvPr>
        </p:nvSpPr>
        <p:spPr>
          <a:xfrm>
            <a:off x="2669359" y="4930683"/>
            <a:ext cx="3126376" cy="392113"/>
          </a:xfrm>
          <a:prstGeom prst="rect">
            <a:avLst/>
          </a:prstGeom>
        </p:spPr>
        <p:txBody>
          <a:bodyPr/>
          <a:lstStyle>
            <a:lvl1pPr marL="0" indent="0">
              <a:buNone/>
              <a:defRPr sz="2200" b="1" i="0">
                <a:solidFill>
                  <a:schemeClr val="tx2"/>
                </a:solidFill>
                <a:latin typeface="Muli" panose="02000503000000000000" pitchFamily="2" charset="77"/>
              </a:defRPr>
            </a:lvl1pPr>
            <a:lvl2pPr>
              <a:defRPr b="1" i="0">
                <a:latin typeface="Muli ExtraBold" panose="02000503000000000000" pitchFamily="2" charset="77"/>
              </a:defRPr>
            </a:lvl2pPr>
            <a:lvl3pPr>
              <a:defRPr b="1" i="0">
                <a:latin typeface="Muli ExtraBold" panose="02000503000000000000" pitchFamily="2" charset="77"/>
              </a:defRPr>
            </a:lvl3pPr>
            <a:lvl4pPr>
              <a:defRPr b="1" i="0">
                <a:latin typeface="Muli ExtraBold" panose="02000503000000000000" pitchFamily="2" charset="77"/>
              </a:defRPr>
            </a:lvl4pPr>
            <a:lvl5pPr>
              <a:defRPr b="1" i="0">
                <a:latin typeface="Muli ExtraBold" panose="02000503000000000000" pitchFamily="2" charset="77"/>
              </a:defRPr>
            </a:lvl5pPr>
          </a:lstStyle>
          <a:p>
            <a:pPr lvl="0"/>
            <a:r>
              <a:rPr lang="en-US"/>
              <a:t>Header name 1</a:t>
            </a:r>
          </a:p>
        </p:txBody>
      </p:sp>
      <p:sp>
        <p:nvSpPr>
          <p:cNvPr id="24" name="Text Placeholder 5">
            <a:extLst>
              <a:ext uri="{FF2B5EF4-FFF2-40B4-BE49-F238E27FC236}">
                <a16:creationId xmlns:a16="http://schemas.microsoft.com/office/drawing/2014/main" id="{6FA471AC-B28B-1A4C-BD57-89E7162AC381}"/>
              </a:ext>
            </a:extLst>
          </p:cNvPr>
          <p:cNvSpPr>
            <a:spLocks noGrp="1"/>
          </p:cNvSpPr>
          <p:nvPr>
            <p:ph type="body" sz="quarter" idx="29" hasCustomPrompt="1"/>
          </p:nvPr>
        </p:nvSpPr>
        <p:spPr>
          <a:xfrm>
            <a:off x="2664827" y="5348922"/>
            <a:ext cx="3130908" cy="889113"/>
          </a:xfrm>
          <a:prstGeom prst="rect">
            <a:avLst/>
          </a:prstGeom>
        </p:spPr>
        <p:txBody>
          <a:bodyPr/>
          <a:lstStyle>
            <a:lvl1pPr marL="0" indent="0">
              <a:lnSpc>
                <a:spcPct val="110000"/>
              </a:lnSpc>
              <a:buNone/>
              <a:defRPr sz="1600" b="0" i="0">
                <a:latin typeface="Muli" panose="02000503000000000000" pitchFamily="2" charset="77"/>
              </a:defRPr>
            </a:lvl1pPr>
            <a:lvl2pPr marL="457200" indent="0">
              <a:buNone/>
              <a:defRPr sz="1800" b="0" i="0">
                <a:latin typeface="Muli" panose="02000503000000000000" pitchFamily="2" charset="77"/>
              </a:defRPr>
            </a:lvl2pPr>
            <a:lvl3pPr marL="914400" indent="0">
              <a:buNone/>
              <a:defRPr sz="1800" b="0" i="0">
                <a:latin typeface="Muli" panose="02000503000000000000" pitchFamily="2" charset="77"/>
              </a:defRPr>
            </a:lvl3pPr>
            <a:lvl4pPr marL="1371600" indent="0">
              <a:buNone/>
              <a:defRPr sz="1800" b="0" i="0">
                <a:latin typeface="Muli" panose="02000503000000000000" pitchFamily="2" charset="77"/>
              </a:defRPr>
            </a:lvl4pPr>
            <a:lvl5pPr marL="1828800" indent="0">
              <a:buNone/>
              <a:defRPr sz="1800" b="0" i="0">
                <a:latin typeface="Muli" panose="02000503000000000000" pitchFamily="2" charset="77"/>
              </a:defRPr>
            </a:lvl5pPr>
          </a:lstStyle>
          <a:p>
            <a:pPr lvl="0"/>
            <a:r>
              <a:rPr lang="en-US">
                <a:effectLst/>
                <a:latin typeface="Muli Light" panose="02000503040000020004" pitchFamily="2" charset="0"/>
              </a:rPr>
              <a:t>Click here to add body copy to your slide. This is sample copy that can be used here.</a:t>
            </a:r>
            <a:endParaRPr lang="en-US"/>
          </a:p>
        </p:txBody>
      </p:sp>
      <p:sp>
        <p:nvSpPr>
          <p:cNvPr id="30" name="Text Placeholder 3">
            <a:extLst>
              <a:ext uri="{FF2B5EF4-FFF2-40B4-BE49-F238E27FC236}">
                <a16:creationId xmlns:a16="http://schemas.microsoft.com/office/drawing/2014/main" id="{9B698629-85CA-1146-884E-749C98F39E1B}"/>
              </a:ext>
            </a:extLst>
          </p:cNvPr>
          <p:cNvSpPr>
            <a:spLocks noGrp="1"/>
          </p:cNvSpPr>
          <p:nvPr>
            <p:ph type="body" sz="quarter" idx="31" hasCustomPrompt="1"/>
          </p:nvPr>
        </p:nvSpPr>
        <p:spPr>
          <a:xfrm>
            <a:off x="8194947" y="1664969"/>
            <a:ext cx="3126376" cy="392113"/>
          </a:xfrm>
          <a:prstGeom prst="rect">
            <a:avLst/>
          </a:prstGeom>
        </p:spPr>
        <p:txBody>
          <a:bodyPr/>
          <a:lstStyle>
            <a:lvl1pPr marL="0" indent="0">
              <a:buNone/>
              <a:defRPr sz="2200" b="1" i="0">
                <a:solidFill>
                  <a:schemeClr val="tx2"/>
                </a:solidFill>
                <a:latin typeface="Muli" panose="02000503000000000000" pitchFamily="2" charset="77"/>
              </a:defRPr>
            </a:lvl1pPr>
            <a:lvl2pPr>
              <a:defRPr b="1" i="0">
                <a:latin typeface="Muli ExtraBold" panose="02000503000000000000" pitchFamily="2" charset="77"/>
              </a:defRPr>
            </a:lvl2pPr>
            <a:lvl3pPr>
              <a:defRPr b="1" i="0">
                <a:latin typeface="Muli ExtraBold" panose="02000503000000000000" pitchFamily="2" charset="77"/>
              </a:defRPr>
            </a:lvl3pPr>
            <a:lvl4pPr>
              <a:defRPr b="1" i="0">
                <a:latin typeface="Muli ExtraBold" panose="02000503000000000000" pitchFamily="2" charset="77"/>
              </a:defRPr>
            </a:lvl4pPr>
            <a:lvl5pPr>
              <a:defRPr b="1" i="0">
                <a:latin typeface="Muli ExtraBold" panose="02000503000000000000" pitchFamily="2" charset="77"/>
              </a:defRPr>
            </a:lvl5pPr>
          </a:lstStyle>
          <a:p>
            <a:pPr lvl="0"/>
            <a:r>
              <a:rPr lang="en-US"/>
              <a:t>Header name 1</a:t>
            </a:r>
          </a:p>
        </p:txBody>
      </p:sp>
      <p:sp>
        <p:nvSpPr>
          <p:cNvPr id="31" name="Text Placeholder 5">
            <a:extLst>
              <a:ext uri="{FF2B5EF4-FFF2-40B4-BE49-F238E27FC236}">
                <a16:creationId xmlns:a16="http://schemas.microsoft.com/office/drawing/2014/main" id="{8AE5D7D0-F15E-5042-A290-B6C0DD85EE09}"/>
              </a:ext>
            </a:extLst>
          </p:cNvPr>
          <p:cNvSpPr>
            <a:spLocks noGrp="1"/>
          </p:cNvSpPr>
          <p:nvPr>
            <p:ph type="body" sz="quarter" idx="32" hasCustomPrompt="1"/>
          </p:nvPr>
        </p:nvSpPr>
        <p:spPr>
          <a:xfrm>
            <a:off x="8190415" y="2083208"/>
            <a:ext cx="3130908" cy="889113"/>
          </a:xfrm>
          <a:prstGeom prst="rect">
            <a:avLst/>
          </a:prstGeom>
        </p:spPr>
        <p:txBody>
          <a:bodyPr/>
          <a:lstStyle>
            <a:lvl1pPr marL="0" indent="0">
              <a:lnSpc>
                <a:spcPct val="110000"/>
              </a:lnSpc>
              <a:buNone/>
              <a:defRPr sz="1600" b="0" i="0">
                <a:latin typeface="Muli" panose="02000503000000000000" pitchFamily="2" charset="77"/>
              </a:defRPr>
            </a:lvl1pPr>
            <a:lvl2pPr marL="457200" indent="0">
              <a:buNone/>
              <a:defRPr sz="1800" b="0" i="0">
                <a:latin typeface="Muli" panose="02000503000000000000" pitchFamily="2" charset="77"/>
              </a:defRPr>
            </a:lvl2pPr>
            <a:lvl3pPr marL="914400" indent="0">
              <a:buNone/>
              <a:defRPr sz="1800" b="0" i="0">
                <a:latin typeface="Muli" panose="02000503000000000000" pitchFamily="2" charset="77"/>
              </a:defRPr>
            </a:lvl3pPr>
            <a:lvl4pPr marL="1371600" indent="0">
              <a:buNone/>
              <a:defRPr sz="1800" b="0" i="0">
                <a:latin typeface="Muli" panose="02000503000000000000" pitchFamily="2" charset="77"/>
              </a:defRPr>
            </a:lvl4pPr>
            <a:lvl5pPr marL="1828800" indent="0">
              <a:buNone/>
              <a:defRPr sz="1800" b="0" i="0">
                <a:latin typeface="Muli" panose="02000503000000000000" pitchFamily="2" charset="77"/>
              </a:defRPr>
            </a:lvl5pPr>
          </a:lstStyle>
          <a:p>
            <a:pPr lvl="0"/>
            <a:r>
              <a:rPr lang="en-US">
                <a:effectLst/>
                <a:latin typeface="Muli Light" panose="02000503040000020004" pitchFamily="2" charset="0"/>
              </a:rPr>
              <a:t>Click here to add body copy to your slide. This is sample copy that can be used here.</a:t>
            </a:r>
            <a:endParaRPr lang="en-US"/>
          </a:p>
        </p:txBody>
      </p:sp>
      <p:sp>
        <p:nvSpPr>
          <p:cNvPr id="33" name="Text Placeholder 3">
            <a:extLst>
              <a:ext uri="{FF2B5EF4-FFF2-40B4-BE49-F238E27FC236}">
                <a16:creationId xmlns:a16="http://schemas.microsoft.com/office/drawing/2014/main" id="{B7CBE2A4-4523-7940-9C89-3B7A4056EA1C}"/>
              </a:ext>
            </a:extLst>
          </p:cNvPr>
          <p:cNvSpPr>
            <a:spLocks noGrp="1"/>
          </p:cNvSpPr>
          <p:nvPr>
            <p:ph type="body" sz="quarter" idx="34" hasCustomPrompt="1"/>
          </p:nvPr>
        </p:nvSpPr>
        <p:spPr>
          <a:xfrm>
            <a:off x="8194947" y="3297826"/>
            <a:ext cx="3126376" cy="392113"/>
          </a:xfrm>
          <a:prstGeom prst="rect">
            <a:avLst/>
          </a:prstGeom>
        </p:spPr>
        <p:txBody>
          <a:bodyPr/>
          <a:lstStyle>
            <a:lvl1pPr marL="0" indent="0">
              <a:buNone/>
              <a:defRPr sz="2200" b="1" i="0">
                <a:solidFill>
                  <a:schemeClr val="tx2"/>
                </a:solidFill>
                <a:latin typeface="Muli" panose="02000503000000000000" pitchFamily="2" charset="77"/>
              </a:defRPr>
            </a:lvl1pPr>
            <a:lvl2pPr>
              <a:defRPr b="1" i="0">
                <a:latin typeface="Muli ExtraBold" panose="02000503000000000000" pitchFamily="2" charset="77"/>
              </a:defRPr>
            </a:lvl2pPr>
            <a:lvl3pPr>
              <a:defRPr b="1" i="0">
                <a:latin typeface="Muli ExtraBold" panose="02000503000000000000" pitchFamily="2" charset="77"/>
              </a:defRPr>
            </a:lvl3pPr>
            <a:lvl4pPr>
              <a:defRPr b="1" i="0">
                <a:latin typeface="Muli ExtraBold" panose="02000503000000000000" pitchFamily="2" charset="77"/>
              </a:defRPr>
            </a:lvl4pPr>
            <a:lvl5pPr>
              <a:defRPr b="1" i="0">
                <a:latin typeface="Muli ExtraBold" panose="02000503000000000000" pitchFamily="2" charset="77"/>
              </a:defRPr>
            </a:lvl5pPr>
          </a:lstStyle>
          <a:p>
            <a:pPr lvl="0"/>
            <a:r>
              <a:rPr lang="en-US"/>
              <a:t>Header name 1</a:t>
            </a:r>
          </a:p>
        </p:txBody>
      </p:sp>
      <p:sp>
        <p:nvSpPr>
          <p:cNvPr id="34" name="Text Placeholder 5">
            <a:extLst>
              <a:ext uri="{FF2B5EF4-FFF2-40B4-BE49-F238E27FC236}">
                <a16:creationId xmlns:a16="http://schemas.microsoft.com/office/drawing/2014/main" id="{F0089E10-3FA9-714C-9D0B-7C0B085C85A2}"/>
              </a:ext>
            </a:extLst>
          </p:cNvPr>
          <p:cNvSpPr>
            <a:spLocks noGrp="1"/>
          </p:cNvSpPr>
          <p:nvPr>
            <p:ph type="body" sz="quarter" idx="35" hasCustomPrompt="1"/>
          </p:nvPr>
        </p:nvSpPr>
        <p:spPr>
          <a:xfrm>
            <a:off x="8190415" y="3716065"/>
            <a:ext cx="3130908" cy="889113"/>
          </a:xfrm>
          <a:prstGeom prst="rect">
            <a:avLst/>
          </a:prstGeom>
        </p:spPr>
        <p:txBody>
          <a:bodyPr/>
          <a:lstStyle>
            <a:lvl1pPr marL="0" indent="0">
              <a:lnSpc>
                <a:spcPct val="110000"/>
              </a:lnSpc>
              <a:buNone/>
              <a:defRPr sz="1600" b="0" i="0">
                <a:latin typeface="Muli" panose="02000503000000000000" pitchFamily="2" charset="77"/>
              </a:defRPr>
            </a:lvl1pPr>
            <a:lvl2pPr marL="457200" indent="0">
              <a:buNone/>
              <a:defRPr sz="1800" b="0" i="0">
                <a:latin typeface="Muli" panose="02000503000000000000" pitchFamily="2" charset="77"/>
              </a:defRPr>
            </a:lvl2pPr>
            <a:lvl3pPr marL="914400" indent="0">
              <a:buNone/>
              <a:defRPr sz="1800" b="0" i="0">
                <a:latin typeface="Muli" panose="02000503000000000000" pitchFamily="2" charset="77"/>
              </a:defRPr>
            </a:lvl3pPr>
            <a:lvl4pPr marL="1371600" indent="0">
              <a:buNone/>
              <a:defRPr sz="1800" b="0" i="0">
                <a:latin typeface="Muli" panose="02000503000000000000" pitchFamily="2" charset="77"/>
              </a:defRPr>
            </a:lvl4pPr>
            <a:lvl5pPr marL="1828800" indent="0">
              <a:buNone/>
              <a:defRPr sz="1800" b="0" i="0">
                <a:latin typeface="Muli" panose="02000503000000000000" pitchFamily="2" charset="77"/>
              </a:defRPr>
            </a:lvl5pPr>
          </a:lstStyle>
          <a:p>
            <a:pPr lvl="0"/>
            <a:r>
              <a:rPr lang="en-US">
                <a:effectLst/>
                <a:latin typeface="Muli Light" panose="02000503040000020004" pitchFamily="2" charset="0"/>
              </a:rPr>
              <a:t>Click here to add body copy to your slide. This is sample copy that can be used here.</a:t>
            </a:r>
            <a:endParaRPr lang="en-US"/>
          </a:p>
        </p:txBody>
      </p:sp>
      <p:sp>
        <p:nvSpPr>
          <p:cNvPr id="36" name="Text Placeholder 3">
            <a:extLst>
              <a:ext uri="{FF2B5EF4-FFF2-40B4-BE49-F238E27FC236}">
                <a16:creationId xmlns:a16="http://schemas.microsoft.com/office/drawing/2014/main" id="{D4B14F50-9B35-4F43-95A1-969A01083A72}"/>
              </a:ext>
            </a:extLst>
          </p:cNvPr>
          <p:cNvSpPr>
            <a:spLocks noGrp="1"/>
          </p:cNvSpPr>
          <p:nvPr>
            <p:ph type="body" sz="quarter" idx="37" hasCustomPrompt="1"/>
          </p:nvPr>
        </p:nvSpPr>
        <p:spPr>
          <a:xfrm>
            <a:off x="8194947" y="4930683"/>
            <a:ext cx="3126376" cy="392113"/>
          </a:xfrm>
          <a:prstGeom prst="rect">
            <a:avLst/>
          </a:prstGeom>
        </p:spPr>
        <p:txBody>
          <a:bodyPr/>
          <a:lstStyle>
            <a:lvl1pPr marL="0" indent="0">
              <a:buNone/>
              <a:defRPr sz="2200" b="1" i="0">
                <a:solidFill>
                  <a:schemeClr val="tx2"/>
                </a:solidFill>
                <a:latin typeface="Muli" panose="02000503000000000000" pitchFamily="2" charset="77"/>
              </a:defRPr>
            </a:lvl1pPr>
            <a:lvl2pPr>
              <a:defRPr b="1" i="0">
                <a:latin typeface="Muli ExtraBold" panose="02000503000000000000" pitchFamily="2" charset="77"/>
              </a:defRPr>
            </a:lvl2pPr>
            <a:lvl3pPr>
              <a:defRPr b="1" i="0">
                <a:latin typeface="Muli ExtraBold" panose="02000503000000000000" pitchFamily="2" charset="77"/>
              </a:defRPr>
            </a:lvl3pPr>
            <a:lvl4pPr>
              <a:defRPr b="1" i="0">
                <a:latin typeface="Muli ExtraBold" panose="02000503000000000000" pitchFamily="2" charset="77"/>
              </a:defRPr>
            </a:lvl4pPr>
            <a:lvl5pPr>
              <a:defRPr b="1" i="0">
                <a:latin typeface="Muli ExtraBold" panose="02000503000000000000" pitchFamily="2" charset="77"/>
              </a:defRPr>
            </a:lvl5pPr>
          </a:lstStyle>
          <a:p>
            <a:pPr lvl="0"/>
            <a:r>
              <a:rPr lang="en-US"/>
              <a:t>Header name 1</a:t>
            </a:r>
          </a:p>
        </p:txBody>
      </p:sp>
      <p:sp>
        <p:nvSpPr>
          <p:cNvPr id="37" name="Text Placeholder 5">
            <a:extLst>
              <a:ext uri="{FF2B5EF4-FFF2-40B4-BE49-F238E27FC236}">
                <a16:creationId xmlns:a16="http://schemas.microsoft.com/office/drawing/2014/main" id="{6D0CDA0E-64C6-1B47-B5FE-007165F85905}"/>
              </a:ext>
            </a:extLst>
          </p:cNvPr>
          <p:cNvSpPr>
            <a:spLocks noGrp="1"/>
          </p:cNvSpPr>
          <p:nvPr>
            <p:ph type="body" sz="quarter" idx="38" hasCustomPrompt="1"/>
          </p:nvPr>
        </p:nvSpPr>
        <p:spPr>
          <a:xfrm>
            <a:off x="8190415" y="5348922"/>
            <a:ext cx="3130908" cy="889113"/>
          </a:xfrm>
          <a:prstGeom prst="rect">
            <a:avLst/>
          </a:prstGeom>
        </p:spPr>
        <p:txBody>
          <a:bodyPr/>
          <a:lstStyle>
            <a:lvl1pPr marL="0" indent="0">
              <a:lnSpc>
                <a:spcPct val="110000"/>
              </a:lnSpc>
              <a:buNone/>
              <a:defRPr sz="1600" b="0" i="0">
                <a:latin typeface="Muli" panose="02000503000000000000" pitchFamily="2" charset="77"/>
              </a:defRPr>
            </a:lvl1pPr>
            <a:lvl2pPr marL="457200" indent="0">
              <a:buNone/>
              <a:defRPr sz="1800" b="0" i="0">
                <a:latin typeface="Muli" panose="02000503000000000000" pitchFamily="2" charset="77"/>
              </a:defRPr>
            </a:lvl2pPr>
            <a:lvl3pPr marL="914400" indent="0">
              <a:buNone/>
              <a:defRPr sz="1800" b="0" i="0">
                <a:latin typeface="Muli" panose="02000503000000000000" pitchFamily="2" charset="77"/>
              </a:defRPr>
            </a:lvl3pPr>
            <a:lvl4pPr marL="1371600" indent="0">
              <a:buNone/>
              <a:defRPr sz="1800" b="0" i="0">
                <a:latin typeface="Muli" panose="02000503000000000000" pitchFamily="2" charset="77"/>
              </a:defRPr>
            </a:lvl4pPr>
            <a:lvl5pPr marL="1828800" indent="0">
              <a:buNone/>
              <a:defRPr sz="1800" b="0" i="0">
                <a:latin typeface="Muli" panose="02000503000000000000" pitchFamily="2" charset="77"/>
              </a:defRPr>
            </a:lvl5pPr>
          </a:lstStyle>
          <a:p>
            <a:pPr lvl="0"/>
            <a:r>
              <a:rPr lang="en-US">
                <a:effectLst/>
                <a:latin typeface="Muli Light" panose="02000503040000020004" pitchFamily="2" charset="0"/>
              </a:rPr>
              <a:t>Click here to add body copy to your slide. This is sample copy that can be used here.</a:t>
            </a:r>
            <a:endParaRPr lang="en-US"/>
          </a:p>
        </p:txBody>
      </p:sp>
      <p:sp>
        <p:nvSpPr>
          <p:cNvPr id="40" name="Rectangle 39">
            <a:extLst>
              <a:ext uri="{FF2B5EF4-FFF2-40B4-BE49-F238E27FC236}">
                <a16:creationId xmlns:a16="http://schemas.microsoft.com/office/drawing/2014/main" id="{472C529B-5C1A-BB44-99FB-6C2E17EE0ECD}"/>
              </a:ext>
            </a:extLst>
          </p:cNvPr>
          <p:cNvSpPr/>
          <p:nvPr userDrawn="1"/>
        </p:nvSpPr>
        <p:spPr>
          <a:xfrm>
            <a:off x="704538" y="3256930"/>
            <a:ext cx="1720803" cy="13701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Picture Placeholder 16">
            <a:extLst>
              <a:ext uri="{FF2B5EF4-FFF2-40B4-BE49-F238E27FC236}">
                <a16:creationId xmlns:a16="http://schemas.microsoft.com/office/drawing/2014/main" id="{E0A47956-237C-574D-B5D4-B01585E98917}"/>
              </a:ext>
            </a:extLst>
          </p:cNvPr>
          <p:cNvSpPr>
            <a:spLocks noGrp="1"/>
          </p:cNvSpPr>
          <p:nvPr>
            <p:ph type="pic" sz="quarter" idx="40" hasCustomPrompt="1"/>
          </p:nvPr>
        </p:nvSpPr>
        <p:spPr>
          <a:xfrm>
            <a:off x="961436" y="3510232"/>
            <a:ext cx="1207007" cy="863504"/>
          </a:xfrm>
          <a:prstGeom prst="rect">
            <a:avLst/>
          </a:prstGeom>
          <a:no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ICON</a:t>
            </a:r>
          </a:p>
          <a:p>
            <a:endParaRPr lang="en-US"/>
          </a:p>
        </p:txBody>
      </p:sp>
      <p:sp>
        <p:nvSpPr>
          <p:cNvPr id="42" name="Rectangle 41">
            <a:extLst>
              <a:ext uri="{FF2B5EF4-FFF2-40B4-BE49-F238E27FC236}">
                <a16:creationId xmlns:a16="http://schemas.microsoft.com/office/drawing/2014/main" id="{E8BD1092-9EAC-D449-B759-44B8F93AFA97}"/>
              </a:ext>
            </a:extLst>
          </p:cNvPr>
          <p:cNvSpPr/>
          <p:nvPr userDrawn="1"/>
        </p:nvSpPr>
        <p:spPr>
          <a:xfrm>
            <a:off x="704538" y="4905848"/>
            <a:ext cx="1720803" cy="13701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Picture Placeholder 16">
            <a:extLst>
              <a:ext uri="{FF2B5EF4-FFF2-40B4-BE49-F238E27FC236}">
                <a16:creationId xmlns:a16="http://schemas.microsoft.com/office/drawing/2014/main" id="{3EF5C768-F7B2-1049-AF1F-B24B48CD0541}"/>
              </a:ext>
            </a:extLst>
          </p:cNvPr>
          <p:cNvSpPr>
            <a:spLocks noGrp="1"/>
          </p:cNvSpPr>
          <p:nvPr>
            <p:ph type="pic" sz="quarter" idx="41" hasCustomPrompt="1"/>
          </p:nvPr>
        </p:nvSpPr>
        <p:spPr>
          <a:xfrm>
            <a:off x="961436" y="5159150"/>
            <a:ext cx="1207007" cy="863504"/>
          </a:xfrm>
          <a:prstGeom prst="rect">
            <a:avLst/>
          </a:prstGeom>
          <a:no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ICON</a:t>
            </a:r>
          </a:p>
          <a:p>
            <a:endParaRPr lang="en-US"/>
          </a:p>
        </p:txBody>
      </p:sp>
      <p:sp>
        <p:nvSpPr>
          <p:cNvPr id="44" name="Rectangle 43">
            <a:extLst>
              <a:ext uri="{FF2B5EF4-FFF2-40B4-BE49-F238E27FC236}">
                <a16:creationId xmlns:a16="http://schemas.microsoft.com/office/drawing/2014/main" id="{89ED4544-B459-4C41-8BF7-3AA2D3859C9E}"/>
              </a:ext>
            </a:extLst>
          </p:cNvPr>
          <p:cNvSpPr/>
          <p:nvPr userDrawn="1"/>
        </p:nvSpPr>
        <p:spPr>
          <a:xfrm>
            <a:off x="6220918" y="1637993"/>
            <a:ext cx="1720803" cy="13701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Picture Placeholder 16">
            <a:extLst>
              <a:ext uri="{FF2B5EF4-FFF2-40B4-BE49-F238E27FC236}">
                <a16:creationId xmlns:a16="http://schemas.microsoft.com/office/drawing/2014/main" id="{2C786986-F0F1-194C-9C03-0C1A64AA6AA7}"/>
              </a:ext>
            </a:extLst>
          </p:cNvPr>
          <p:cNvSpPr>
            <a:spLocks noGrp="1"/>
          </p:cNvSpPr>
          <p:nvPr>
            <p:ph type="pic" sz="quarter" idx="42" hasCustomPrompt="1"/>
          </p:nvPr>
        </p:nvSpPr>
        <p:spPr>
          <a:xfrm>
            <a:off x="6477816" y="1891295"/>
            <a:ext cx="1207007" cy="863504"/>
          </a:xfrm>
          <a:prstGeom prst="rect">
            <a:avLst/>
          </a:prstGeom>
          <a:no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ICON</a:t>
            </a:r>
          </a:p>
          <a:p>
            <a:endParaRPr lang="en-US"/>
          </a:p>
        </p:txBody>
      </p:sp>
      <p:sp>
        <p:nvSpPr>
          <p:cNvPr id="46" name="Rectangle 45">
            <a:extLst>
              <a:ext uri="{FF2B5EF4-FFF2-40B4-BE49-F238E27FC236}">
                <a16:creationId xmlns:a16="http://schemas.microsoft.com/office/drawing/2014/main" id="{29127677-66CD-3B49-8838-33B204ECEC8C}"/>
              </a:ext>
            </a:extLst>
          </p:cNvPr>
          <p:cNvSpPr/>
          <p:nvPr userDrawn="1"/>
        </p:nvSpPr>
        <p:spPr>
          <a:xfrm>
            <a:off x="6220918" y="3256930"/>
            <a:ext cx="1720803" cy="13701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Picture Placeholder 16">
            <a:extLst>
              <a:ext uri="{FF2B5EF4-FFF2-40B4-BE49-F238E27FC236}">
                <a16:creationId xmlns:a16="http://schemas.microsoft.com/office/drawing/2014/main" id="{606C2FBB-9081-C243-8A98-A72111F9BF4F}"/>
              </a:ext>
            </a:extLst>
          </p:cNvPr>
          <p:cNvSpPr>
            <a:spLocks noGrp="1"/>
          </p:cNvSpPr>
          <p:nvPr>
            <p:ph type="pic" sz="quarter" idx="43" hasCustomPrompt="1"/>
          </p:nvPr>
        </p:nvSpPr>
        <p:spPr>
          <a:xfrm>
            <a:off x="6477816" y="3510232"/>
            <a:ext cx="1207007" cy="863504"/>
          </a:xfrm>
          <a:prstGeom prst="rect">
            <a:avLst/>
          </a:prstGeom>
          <a:no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ICON</a:t>
            </a:r>
          </a:p>
          <a:p>
            <a:endParaRPr lang="en-US"/>
          </a:p>
        </p:txBody>
      </p:sp>
      <p:sp>
        <p:nvSpPr>
          <p:cNvPr id="48" name="Rectangle 47">
            <a:extLst>
              <a:ext uri="{FF2B5EF4-FFF2-40B4-BE49-F238E27FC236}">
                <a16:creationId xmlns:a16="http://schemas.microsoft.com/office/drawing/2014/main" id="{80072E71-0B2A-2F46-B2D7-A16126BD6DAE}"/>
              </a:ext>
            </a:extLst>
          </p:cNvPr>
          <p:cNvSpPr/>
          <p:nvPr userDrawn="1"/>
        </p:nvSpPr>
        <p:spPr>
          <a:xfrm>
            <a:off x="6220918" y="4905848"/>
            <a:ext cx="1720803" cy="13701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Picture Placeholder 16">
            <a:extLst>
              <a:ext uri="{FF2B5EF4-FFF2-40B4-BE49-F238E27FC236}">
                <a16:creationId xmlns:a16="http://schemas.microsoft.com/office/drawing/2014/main" id="{0E684A5C-57A1-B440-AC65-2AA77F8EF078}"/>
              </a:ext>
            </a:extLst>
          </p:cNvPr>
          <p:cNvSpPr>
            <a:spLocks noGrp="1"/>
          </p:cNvSpPr>
          <p:nvPr>
            <p:ph type="pic" sz="quarter" idx="44" hasCustomPrompt="1"/>
          </p:nvPr>
        </p:nvSpPr>
        <p:spPr>
          <a:xfrm>
            <a:off x="6477816" y="5159150"/>
            <a:ext cx="1207007" cy="863504"/>
          </a:xfrm>
          <a:prstGeom prst="rect">
            <a:avLst/>
          </a:prstGeom>
          <a:no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ICON</a:t>
            </a:r>
          </a:p>
          <a:p>
            <a:endParaRPr lang="en-US"/>
          </a:p>
        </p:txBody>
      </p:sp>
    </p:spTree>
    <p:extLst>
      <p:ext uri="{BB962C8B-B14F-4D97-AF65-F5344CB8AC3E}">
        <p14:creationId xmlns:p14="http://schemas.microsoft.com/office/powerpoint/2010/main" val="41120573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_working_no red lin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4094FE-292C-DC48-A95C-9E5251ED2D8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54821" y="-87085"/>
            <a:ext cx="12346821" cy="6945086"/>
          </a:xfrm>
          <a:prstGeom prst="rect">
            <a:avLst/>
          </a:prstGeom>
        </p:spPr>
      </p:pic>
      <p:pic>
        <p:nvPicPr>
          <p:cNvPr id="7" name="Picture 6">
            <a:extLst>
              <a:ext uri="{FF2B5EF4-FFF2-40B4-BE49-F238E27FC236}">
                <a16:creationId xmlns:a16="http://schemas.microsoft.com/office/drawing/2014/main" id="{D914F3FA-C8B3-E047-BE63-9D69F56D7E15}"/>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8679841" y="5898031"/>
            <a:ext cx="2327712" cy="554216"/>
          </a:xfrm>
          <a:prstGeom prst="rect">
            <a:avLst/>
          </a:prstGeom>
        </p:spPr>
      </p:pic>
      <p:sp>
        <p:nvSpPr>
          <p:cNvPr id="8" name="Text Placeholder 5">
            <a:extLst>
              <a:ext uri="{FF2B5EF4-FFF2-40B4-BE49-F238E27FC236}">
                <a16:creationId xmlns:a16="http://schemas.microsoft.com/office/drawing/2014/main" id="{C1F01821-811A-9944-9741-E1C459353709}"/>
              </a:ext>
            </a:extLst>
          </p:cNvPr>
          <p:cNvSpPr>
            <a:spLocks noGrp="1"/>
          </p:cNvSpPr>
          <p:nvPr>
            <p:ph type="body" sz="quarter" idx="10" hasCustomPrompt="1"/>
          </p:nvPr>
        </p:nvSpPr>
        <p:spPr>
          <a:xfrm>
            <a:off x="1214800" y="1549815"/>
            <a:ext cx="8450061" cy="2929022"/>
          </a:xfrm>
          <a:prstGeom prst="rect">
            <a:avLst/>
          </a:prstGeom>
        </p:spPr>
        <p:txBody>
          <a:bodyPr/>
          <a:lstStyle>
            <a:lvl1pPr marL="0" indent="0">
              <a:lnSpc>
                <a:spcPct val="80000"/>
              </a:lnSpc>
              <a:spcBef>
                <a:spcPts val="0"/>
              </a:spcBef>
              <a:buNone/>
              <a:defRPr sz="8000" b="1" i="0">
                <a:solidFill>
                  <a:schemeClr val="bg1"/>
                </a:solidFill>
                <a:latin typeface="Muli ExtraBold" panose="02000503000000000000" pitchFamily="2" charset="77"/>
              </a:defRPr>
            </a:lvl1pPr>
          </a:lstStyle>
          <a:p>
            <a:pPr lvl="0"/>
            <a:r>
              <a:rPr lang="en-US"/>
              <a:t>CLICK TO </a:t>
            </a:r>
            <a:br>
              <a:rPr lang="en-US"/>
            </a:br>
            <a:r>
              <a:rPr lang="en-US"/>
              <a:t>ADD NAME OF PRESENTATION</a:t>
            </a:r>
          </a:p>
        </p:txBody>
      </p:sp>
      <p:sp>
        <p:nvSpPr>
          <p:cNvPr id="9" name="Text Placeholder 7">
            <a:extLst>
              <a:ext uri="{FF2B5EF4-FFF2-40B4-BE49-F238E27FC236}">
                <a16:creationId xmlns:a16="http://schemas.microsoft.com/office/drawing/2014/main" id="{143BCA6C-AE78-244A-9CAE-F8524CA4A1A4}"/>
              </a:ext>
            </a:extLst>
          </p:cNvPr>
          <p:cNvSpPr>
            <a:spLocks noGrp="1"/>
          </p:cNvSpPr>
          <p:nvPr>
            <p:ph type="body" sz="quarter" idx="11" hasCustomPrompt="1"/>
          </p:nvPr>
        </p:nvSpPr>
        <p:spPr>
          <a:xfrm>
            <a:off x="1214799" y="4753969"/>
            <a:ext cx="8450061" cy="554216"/>
          </a:xfrm>
          <a:prstGeom prst="rect">
            <a:avLst/>
          </a:prstGeom>
        </p:spPr>
        <p:txBody>
          <a:bodyPr anchor="ctr" anchorCtr="0"/>
          <a:lstStyle>
            <a:lvl1pPr marL="0" indent="0">
              <a:buNone/>
              <a:defRPr sz="3200" b="0" i="0">
                <a:solidFill>
                  <a:schemeClr val="bg1"/>
                </a:solidFill>
                <a:latin typeface="Muli" panose="02000503000000000000" pitchFamily="2" charset="77"/>
              </a:defRPr>
            </a:lvl1pPr>
            <a:lvl2pPr marL="457200" indent="0">
              <a:buNone/>
              <a:defRPr b="0" i="0">
                <a:solidFill>
                  <a:schemeClr val="bg1"/>
                </a:solidFill>
                <a:latin typeface="Muli" panose="02000503000000000000" pitchFamily="2" charset="77"/>
              </a:defRPr>
            </a:lvl2pPr>
            <a:lvl3pPr marL="914400" indent="0">
              <a:buNone/>
              <a:defRPr b="0" i="0">
                <a:solidFill>
                  <a:schemeClr val="bg1"/>
                </a:solidFill>
                <a:latin typeface="Muli" panose="02000503000000000000" pitchFamily="2" charset="77"/>
              </a:defRPr>
            </a:lvl3pPr>
            <a:lvl4pPr marL="1371600" indent="0">
              <a:buNone/>
              <a:defRPr b="0" i="0">
                <a:solidFill>
                  <a:schemeClr val="bg1"/>
                </a:solidFill>
                <a:latin typeface="Muli" panose="02000503000000000000" pitchFamily="2" charset="77"/>
              </a:defRPr>
            </a:lvl4pPr>
            <a:lvl5pPr marL="1828800" indent="0">
              <a:buNone/>
              <a:defRPr b="0" i="0">
                <a:solidFill>
                  <a:schemeClr val="bg1"/>
                </a:solidFill>
                <a:latin typeface="Muli" panose="02000503000000000000" pitchFamily="2" charset="77"/>
              </a:defRPr>
            </a:lvl5pPr>
          </a:lstStyle>
          <a:p>
            <a:pPr lvl="0"/>
            <a:r>
              <a:rPr lang="en-US"/>
              <a:t>Click to add name or </a:t>
            </a:r>
            <a:r>
              <a:rPr lang="en-US" err="1"/>
              <a:t>subheader</a:t>
            </a:r>
            <a:r>
              <a:rPr lang="en-US"/>
              <a:t> here</a:t>
            </a:r>
          </a:p>
        </p:txBody>
      </p:sp>
    </p:spTree>
    <p:extLst>
      <p:ext uri="{BB962C8B-B14F-4D97-AF65-F5344CB8AC3E}">
        <p14:creationId xmlns:p14="http://schemas.microsoft.com/office/powerpoint/2010/main" val="14429847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icture with text underneath">
    <p:spTree>
      <p:nvGrpSpPr>
        <p:cNvPr id="1" name=""/>
        <p:cNvGrpSpPr/>
        <p:nvPr/>
      </p:nvGrpSpPr>
      <p:grpSpPr>
        <a:xfrm>
          <a:off x="0" y="0"/>
          <a:ext cx="0" cy="0"/>
          <a:chOff x="0" y="0"/>
          <a:chExt cx="0" cy="0"/>
        </a:xfrm>
      </p:grpSpPr>
      <p:sp>
        <p:nvSpPr>
          <p:cNvPr id="8" name="Picture Placeholder 16">
            <a:extLst>
              <a:ext uri="{FF2B5EF4-FFF2-40B4-BE49-F238E27FC236}">
                <a16:creationId xmlns:a16="http://schemas.microsoft.com/office/drawing/2014/main" id="{4138E03C-6F96-2849-BE2F-09BB480CF01C}"/>
              </a:ext>
            </a:extLst>
          </p:cNvPr>
          <p:cNvSpPr>
            <a:spLocks noGrp="1"/>
          </p:cNvSpPr>
          <p:nvPr>
            <p:ph type="pic" sz="quarter" idx="11"/>
          </p:nvPr>
        </p:nvSpPr>
        <p:spPr>
          <a:xfrm>
            <a:off x="0" y="0"/>
            <a:ext cx="12192000" cy="3546764"/>
          </a:xfrm>
          <a:prstGeom prst="rect">
            <a:avLst/>
          </a:prstGeom>
        </p:spPr>
        <p:txBody>
          <a:bodyPr/>
          <a:lstStyle/>
          <a:p>
            <a:r>
              <a:rPr lang="en-US"/>
              <a:t>Click icon to add picture</a:t>
            </a:r>
          </a:p>
        </p:txBody>
      </p:sp>
      <p:sp>
        <p:nvSpPr>
          <p:cNvPr id="3" name="Text Placeholder 19">
            <a:extLst>
              <a:ext uri="{FF2B5EF4-FFF2-40B4-BE49-F238E27FC236}">
                <a16:creationId xmlns:a16="http://schemas.microsoft.com/office/drawing/2014/main" id="{6C79CCF8-E5A3-9A43-AC3A-A368859FC0FB}"/>
              </a:ext>
            </a:extLst>
          </p:cNvPr>
          <p:cNvSpPr>
            <a:spLocks noGrp="1"/>
          </p:cNvSpPr>
          <p:nvPr>
            <p:ph type="body" sz="quarter" idx="12" hasCustomPrompt="1"/>
          </p:nvPr>
        </p:nvSpPr>
        <p:spPr>
          <a:xfrm>
            <a:off x="1484811" y="4056017"/>
            <a:ext cx="9200605" cy="717398"/>
          </a:xfrm>
          <a:prstGeom prst="rect">
            <a:avLst/>
          </a:prstGeom>
        </p:spPr>
        <p:txBody>
          <a:bodyPr>
            <a:noAutofit/>
          </a:bodyPr>
          <a:lstStyle>
            <a:lvl1pPr marL="0" indent="0">
              <a:spcBef>
                <a:spcPts val="0"/>
              </a:spcBef>
              <a:buNone/>
              <a:defRPr sz="4800" b="0" i="0">
                <a:latin typeface="Muli ExtraBold" panose="02000503000000000000" pitchFamily="2" charset="77"/>
              </a:defRPr>
            </a:lvl1pPr>
            <a:lvl2pPr marL="457200" indent="0">
              <a:buNone/>
              <a:defRPr sz="4800" b="0" i="0">
                <a:latin typeface="Muli ExtraBold" panose="02000503000000000000" pitchFamily="2" charset="77"/>
              </a:defRPr>
            </a:lvl2pPr>
            <a:lvl3pPr marL="914400" indent="0">
              <a:buNone/>
              <a:defRPr sz="4800" b="0" i="0">
                <a:latin typeface="Muli ExtraBold" panose="02000503000000000000" pitchFamily="2" charset="77"/>
              </a:defRPr>
            </a:lvl3pPr>
            <a:lvl4pPr marL="1371600" indent="0">
              <a:buNone/>
              <a:defRPr sz="4800" b="0" i="0">
                <a:latin typeface="Muli ExtraBold" panose="02000503000000000000" pitchFamily="2" charset="77"/>
              </a:defRPr>
            </a:lvl4pPr>
            <a:lvl5pPr marL="1828800" indent="0">
              <a:buNone/>
              <a:defRPr sz="4800" b="0" i="0">
                <a:latin typeface="Muli ExtraBold" panose="02000503000000000000" pitchFamily="2" charset="77"/>
              </a:defRPr>
            </a:lvl5pPr>
          </a:lstStyle>
          <a:p>
            <a:pPr lvl="0"/>
            <a:r>
              <a:rPr lang="en-US"/>
              <a:t>CLICK HERE TO ADD TITLE</a:t>
            </a:r>
          </a:p>
        </p:txBody>
      </p:sp>
      <p:sp>
        <p:nvSpPr>
          <p:cNvPr id="4" name="Text Placeholder 21">
            <a:extLst>
              <a:ext uri="{FF2B5EF4-FFF2-40B4-BE49-F238E27FC236}">
                <a16:creationId xmlns:a16="http://schemas.microsoft.com/office/drawing/2014/main" id="{A89AAF6A-FA98-AF44-A22E-7739D3D9ED08}"/>
              </a:ext>
            </a:extLst>
          </p:cNvPr>
          <p:cNvSpPr>
            <a:spLocks noGrp="1"/>
          </p:cNvSpPr>
          <p:nvPr>
            <p:ph type="body" sz="quarter" idx="13" hasCustomPrompt="1"/>
          </p:nvPr>
        </p:nvSpPr>
        <p:spPr>
          <a:xfrm>
            <a:off x="1484159" y="4773414"/>
            <a:ext cx="9200605" cy="1242693"/>
          </a:xfrm>
          <a:prstGeom prst="rect">
            <a:avLst/>
          </a:prstGeom>
        </p:spPr>
        <p:txBody>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lang="en-US" sz="1800" b="0" i="0">
                <a:effectLst/>
                <a:latin typeface="Muli" panose="02000503000000000000" pitchFamily="2" charset="77"/>
              </a:defRPr>
            </a:lvl1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effectLst/>
                <a:latin typeface="Muli Light" panose="02000503040000020004" pitchFamily="2" charset="0"/>
              </a:rPr>
              <a:t>Click here to add body copy to your slide. This is sample copy to show what this slide would look like with a short descriptions. This is where you can explain what’s on your slide. Click here to add body copy to your slide. </a:t>
            </a:r>
          </a:p>
        </p:txBody>
      </p:sp>
    </p:spTree>
    <p:extLst>
      <p:ext uri="{BB962C8B-B14F-4D97-AF65-F5344CB8AC3E}">
        <p14:creationId xmlns:p14="http://schemas.microsoft.com/office/powerpoint/2010/main" val="8009822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ic right text left">
    <p:spTree>
      <p:nvGrpSpPr>
        <p:cNvPr id="1" name=""/>
        <p:cNvGrpSpPr/>
        <p:nvPr/>
      </p:nvGrpSpPr>
      <p:grpSpPr>
        <a:xfrm>
          <a:off x="0" y="0"/>
          <a:ext cx="0" cy="0"/>
          <a:chOff x="0" y="0"/>
          <a:chExt cx="0" cy="0"/>
        </a:xfrm>
      </p:grpSpPr>
      <p:sp>
        <p:nvSpPr>
          <p:cNvPr id="8" name="Picture Placeholder 16">
            <a:extLst>
              <a:ext uri="{FF2B5EF4-FFF2-40B4-BE49-F238E27FC236}">
                <a16:creationId xmlns:a16="http://schemas.microsoft.com/office/drawing/2014/main" id="{4138E03C-6F96-2849-BE2F-09BB480CF01C}"/>
              </a:ext>
            </a:extLst>
          </p:cNvPr>
          <p:cNvSpPr>
            <a:spLocks noGrp="1"/>
          </p:cNvSpPr>
          <p:nvPr>
            <p:ph type="pic" sz="quarter" idx="11"/>
          </p:nvPr>
        </p:nvSpPr>
        <p:spPr>
          <a:xfrm>
            <a:off x="5204300" y="863541"/>
            <a:ext cx="6987700" cy="5130919"/>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icon to add picture</a:t>
            </a:r>
          </a:p>
        </p:txBody>
      </p:sp>
      <p:sp>
        <p:nvSpPr>
          <p:cNvPr id="3" name="Text Placeholder 19">
            <a:extLst>
              <a:ext uri="{FF2B5EF4-FFF2-40B4-BE49-F238E27FC236}">
                <a16:creationId xmlns:a16="http://schemas.microsoft.com/office/drawing/2014/main" id="{62893CAC-A739-F84F-917B-5DFC78D21A5A}"/>
              </a:ext>
            </a:extLst>
          </p:cNvPr>
          <p:cNvSpPr>
            <a:spLocks noGrp="1"/>
          </p:cNvSpPr>
          <p:nvPr>
            <p:ph type="body" sz="quarter" idx="12" hasCustomPrompt="1"/>
          </p:nvPr>
        </p:nvSpPr>
        <p:spPr>
          <a:xfrm>
            <a:off x="782202" y="1313681"/>
            <a:ext cx="3714847" cy="1996678"/>
          </a:xfrm>
          <a:prstGeom prst="rect">
            <a:avLst/>
          </a:prstGeom>
        </p:spPr>
        <p:txBody>
          <a:bodyPr>
            <a:noAutofit/>
          </a:bodyPr>
          <a:lstStyle>
            <a:lvl1pPr marL="0" indent="0">
              <a:spcBef>
                <a:spcPts val="0"/>
              </a:spcBef>
              <a:buNone/>
              <a:defRPr sz="4800" b="0" i="0">
                <a:latin typeface="Muli ExtraBold" panose="02000503000000000000" pitchFamily="2" charset="77"/>
              </a:defRPr>
            </a:lvl1pPr>
            <a:lvl2pPr marL="457200" indent="0">
              <a:buNone/>
              <a:defRPr sz="4800" b="0" i="0">
                <a:latin typeface="Muli ExtraBold" panose="02000503000000000000" pitchFamily="2" charset="77"/>
              </a:defRPr>
            </a:lvl2pPr>
            <a:lvl3pPr marL="914400" indent="0">
              <a:buNone/>
              <a:defRPr sz="4800" b="0" i="0">
                <a:latin typeface="Muli ExtraBold" panose="02000503000000000000" pitchFamily="2" charset="77"/>
              </a:defRPr>
            </a:lvl3pPr>
            <a:lvl4pPr marL="1371600" indent="0">
              <a:buNone/>
              <a:defRPr sz="4800" b="0" i="0">
                <a:latin typeface="Muli ExtraBold" panose="02000503000000000000" pitchFamily="2" charset="77"/>
              </a:defRPr>
            </a:lvl4pPr>
            <a:lvl5pPr marL="1828800" indent="0">
              <a:buNone/>
              <a:defRPr sz="4800" b="0" i="0">
                <a:latin typeface="Muli ExtraBold" panose="02000503000000000000" pitchFamily="2" charset="77"/>
              </a:defRPr>
            </a:lvl5pPr>
          </a:lstStyle>
          <a:p>
            <a:pPr lvl="0"/>
            <a:r>
              <a:rPr lang="en-US"/>
              <a:t>CLICK HERE TO ADD TITLE</a:t>
            </a:r>
          </a:p>
        </p:txBody>
      </p:sp>
      <p:sp>
        <p:nvSpPr>
          <p:cNvPr id="4" name="Text Placeholder 21">
            <a:extLst>
              <a:ext uri="{FF2B5EF4-FFF2-40B4-BE49-F238E27FC236}">
                <a16:creationId xmlns:a16="http://schemas.microsoft.com/office/drawing/2014/main" id="{2CC0444E-E96B-A443-A3EA-D9A281EC3BDB}"/>
              </a:ext>
            </a:extLst>
          </p:cNvPr>
          <p:cNvSpPr>
            <a:spLocks noGrp="1"/>
          </p:cNvSpPr>
          <p:nvPr>
            <p:ph type="body" sz="quarter" idx="13" hasCustomPrompt="1"/>
          </p:nvPr>
        </p:nvSpPr>
        <p:spPr>
          <a:xfrm>
            <a:off x="782202" y="3310359"/>
            <a:ext cx="3864749" cy="2392332"/>
          </a:xfrm>
          <a:prstGeom prst="rect">
            <a:avLst/>
          </a:prstGeom>
        </p:spPr>
        <p:txBody>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lang="en-US" sz="1800" b="0" i="0">
                <a:effectLst/>
                <a:latin typeface="Muli" panose="02000503000000000000" pitchFamily="2" charset="77"/>
              </a:defRPr>
            </a:lvl1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effectLst/>
                <a:latin typeface="Muli Light" panose="02000503040000020004" pitchFamily="2" charset="0"/>
              </a:rPr>
              <a:t>Click here to add body copy to your slide. This is sample copy to show what this slide would look like with a short descriptions. This is where you can explain what’s on your slide. Click here to add body copy to your slide. </a:t>
            </a:r>
          </a:p>
        </p:txBody>
      </p:sp>
    </p:spTree>
    <p:extLst>
      <p:ext uri="{BB962C8B-B14F-4D97-AF65-F5344CB8AC3E}">
        <p14:creationId xmlns:p14="http://schemas.microsoft.com/office/powerpoint/2010/main" val="18923233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top picture bottom">
    <p:spTree>
      <p:nvGrpSpPr>
        <p:cNvPr id="1" name=""/>
        <p:cNvGrpSpPr/>
        <p:nvPr/>
      </p:nvGrpSpPr>
      <p:grpSpPr>
        <a:xfrm>
          <a:off x="0" y="0"/>
          <a:ext cx="0" cy="0"/>
          <a:chOff x="0" y="0"/>
          <a:chExt cx="0" cy="0"/>
        </a:xfrm>
      </p:grpSpPr>
      <p:sp>
        <p:nvSpPr>
          <p:cNvPr id="8" name="Picture Placeholder 16">
            <a:extLst>
              <a:ext uri="{FF2B5EF4-FFF2-40B4-BE49-F238E27FC236}">
                <a16:creationId xmlns:a16="http://schemas.microsoft.com/office/drawing/2014/main" id="{4138E03C-6F96-2849-BE2F-09BB480CF01C}"/>
              </a:ext>
            </a:extLst>
          </p:cNvPr>
          <p:cNvSpPr>
            <a:spLocks noGrp="1"/>
          </p:cNvSpPr>
          <p:nvPr>
            <p:ph type="pic" sz="quarter" idx="11"/>
          </p:nvPr>
        </p:nvSpPr>
        <p:spPr>
          <a:xfrm>
            <a:off x="0" y="4558936"/>
            <a:ext cx="12192000" cy="2299064"/>
          </a:xfrm>
          <a:prstGeom prst="rect">
            <a:avLst/>
          </a:prstGeom>
        </p:spPr>
        <p:txBody>
          <a:bodyPr/>
          <a:lstStyle/>
          <a:p>
            <a:r>
              <a:rPr lang="en-US"/>
              <a:t>Click icon to add picture</a:t>
            </a:r>
          </a:p>
        </p:txBody>
      </p:sp>
      <p:sp>
        <p:nvSpPr>
          <p:cNvPr id="3" name="Text Placeholder 19">
            <a:extLst>
              <a:ext uri="{FF2B5EF4-FFF2-40B4-BE49-F238E27FC236}">
                <a16:creationId xmlns:a16="http://schemas.microsoft.com/office/drawing/2014/main" id="{7C2E6B5F-6236-8441-B7FB-4FD52E061D85}"/>
              </a:ext>
            </a:extLst>
          </p:cNvPr>
          <p:cNvSpPr>
            <a:spLocks noGrp="1"/>
          </p:cNvSpPr>
          <p:nvPr>
            <p:ph type="body" sz="quarter" idx="12" hasCustomPrompt="1"/>
          </p:nvPr>
        </p:nvSpPr>
        <p:spPr>
          <a:xfrm>
            <a:off x="2386149" y="1025433"/>
            <a:ext cx="7419702" cy="1376412"/>
          </a:xfrm>
          <a:prstGeom prst="rect">
            <a:avLst/>
          </a:prstGeom>
        </p:spPr>
        <p:txBody>
          <a:bodyPr>
            <a:noAutofit/>
          </a:bodyPr>
          <a:lstStyle>
            <a:lvl1pPr marL="0" indent="0">
              <a:spcBef>
                <a:spcPts val="0"/>
              </a:spcBef>
              <a:buNone/>
              <a:defRPr sz="4800" b="0" i="0">
                <a:latin typeface="Muli ExtraBold" panose="02000503000000000000" pitchFamily="2" charset="77"/>
              </a:defRPr>
            </a:lvl1pPr>
            <a:lvl2pPr marL="457200" indent="0">
              <a:buNone/>
              <a:defRPr sz="4800" b="0" i="0">
                <a:latin typeface="Muli ExtraBold" panose="02000503000000000000" pitchFamily="2" charset="77"/>
              </a:defRPr>
            </a:lvl2pPr>
            <a:lvl3pPr marL="914400" indent="0">
              <a:buNone/>
              <a:defRPr sz="4800" b="0" i="0">
                <a:latin typeface="Muli ExtraBold" panose="02000503000000000000" pitchFamily="2" charset="77"/>
              </a:defRPr>
            </a:lvl3pPr>
            <a:lvl4pPr marL="1371600" indent="0">
              <a:buNone/>
              <a:defRPr sz="4800" b="0" i="0">
                <a:latin typeface="Muli ExtraBold" panose="02000503000000000000" pitchFamily="2" charset="77"/>
              </a:defRPr>
            </a:lvl4pPr>
            <a:lvl5pPr marL="1828800" indent="0">
              <a:buNone/>
              <a:defRPr sz="4800" b="0" i="0">
                <a:latin typeface="Muli ExtraBold" panose="02000503000000000000" pitchFamily="2" charset="77"/>
              </a:defRPr>
            </a:lvl5pPr>
          </a:lstStyle>
          <a:p>
            <a:pPr lvl="0"/>
            <a:r>
              <a:rPr lang="en-US"/>
              <a:t>CLICK HERE TO ADD TITLE OR HEADER</a:t>
            </a:r>
          </a:p>
        </p:txBody>
      </p:sp>
      <p:sp>
        <p:nvSpPr>
          <p:cNvPr id="4" name="Text Placeholder 21">
            <a:extLst>
              <a:ext uri="{FF2B5EF4-FFF2-40B4-BE49-F238E27FC236}">
                <a16:creationId xmlns:a16="http://schemas.microsoft.com/office/drawing/2014/main" id="{F7CE9863-1AEA-CC4D-B1C4-3452EB98709F}"/>
              </a:ext>
            </a:extLst>
          </p:cNvPr>
          <p:cNvSpPr>
            <a:spLocks noGrp="1"/>
          </p:cNvSpPr>
          <p:nvPr>
            <p:ph type="body" sz="quarter" idx="13" hasCustomPrompt="1"/>
          </p:nvPr>
        </p:nvSpPr>
        <p:spPr>
          <a:xfrm>
            <a:off x="2385497" y="2415501"/>
            <a:ext cx="7419702" cy="1242693"/>
          </a:xfrm>
          <a:prstGeom prst="rect">
            <a:avLst/>
          </a:prstGeom>
        </p:spPr>
        <p:txBody>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lang="en-US" sz="1800" b="0" i="0">
                <a:effectLst/>
                <a:latin typeface="Muli" panose="02000503000000000000" pitchFamily="2" charset="77"/>
              </a:defRPr>
            </a:lvl1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effectLst/>
                <a:latin typeface="Muli Light" panose="02000503040000020004" pitchFamily="2" charset="0"/>
              </a:rPr>
              <a:t>Click here to add body copy to your slide. This is sample copy to show what this slide would look like with a short descriptions. This is where you can explain what’s on your slide. Click here to add body copy to your slide. </a:t>
            </a:r>
          </a:p>
        </p:txBody>
      </p:sp>
    </p:spTree>
    <p:extLst>
      <p:ext uri="{BB962C8B-B14F-4D97-AF65-F5344CB8AC3E}">
        <p14:creationId xmlns:p14="http://schemas.microsoft.com/office/powerpoint/2010/main" val="358199458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icture and text check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DD0C3BD-E5EE-F440-8D2D-1A7D51CF5ADC}"/>
              </a:ext>
            </a:extLst>
          </p:cNvPr>
          <p:cNvSpPr/>
          <p:nvPr userDrawn="1"/>
        </p:nvSpPr>
        <p:spPr>
          <a:xfrm>
            <a:off x="8640307" y="727024"/>
            <a:ext cx="2789042" cy="246941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31F4FF-76CB-9147-9BAA-10B655FCB9AE}"/>
              </a:ext>
            </a:extLst>
          </p:cNvPr>
          <p:cNvSpPr/>
          <p:nvPr userDrawn="1"/>
        </p:nvSpPr>
        <p:spPr>
          <a:xfrm>
            <a:off x="5529285" y="3466881"/>
            <a:ext cx="2789041" cy="26863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16">
            <a:extLst>
              <a:ext uri="{FF2B5EF4-FFF2-40B4-BE49-F238E27FC236}">
                <a16:creationId xmlns:a16="http://schemas.microsoft.com/office/drawing/2014/main" id="{96AD45DC-3104-E340-8B48-13ADA0B652B6}"/>
              </a:ext>
            </a:extLst>
          </p:cNvPr>
          <p:cNvSpPr>
            <a:spLocks noGrp="1"/>
          </p:cNvSpPr>
          <p:nvPr>
            <p:ph type="pic" sz="quarter" idx="11" hasCustomPrompt="1"/>
          </p:nvPr>
        </p:nvSpPr>
        <p:spPr>
          <a:xfrm>
            <a:off x="5529285" y="751302"/>
            <a:ext cx="2789041" cy="244513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PICTURE</a:t>
            </a:r>
          </a:p>
          <a:p>
            <a:endParaRPr lang="en-US"/>
          </a:p>
        </p:txBody>
      </p:sp>
      <p:sp>
        <p:nvSpPr>
          <p:cNvPr id="11" name="Picture Placeholder 16">
            <a:extLst>
              <a:ext uri="{FF2B5EF4-FFF2-40B4-BE49-F238E27FC236}">
                <a16:creationId xmlns:a16="http://schemas.microsoft.com/office/drawing/2014/main" id="{81CDA9EB-045B-744B-B474-9E0F84E5700A}"/>
              </a:ext>
            </a:extLst>
          </p:cNvPr>
          <p:cNvSpPr>
            <a:spLocks noGrp="1"/>
          </p:cNvSpPr>
          <p:nvPr>
            <p:ph type="pic" sz="quarter" idx="12" hasCustomPrompt="1"/>
          </p:nvPr>
        </p:nvSpPr>
        <p:spPr>
          <a:xfrm>
            <a:off x="8640307" y="3466881"/>
            <a:ext cx="2789042" cy="266409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PICTURE</a:t>
            </a:r>
          </a:p>
          <a:p>
            <a:endParaRPr lang="en-US"/>
          </a:p>
        </p:txBody>
      </p:sp>
      <p:sp>
        <p:nvSpPr>
          <p:cNvPr id="12" name="Text Placeholder 19">
            <a:extLst>
              <a:ext uri="{FF2B5EF4-FFF2-40B4-BE49-F238E27FC236}">
                <a16:creationId xmlns:a16="http://schemas.microsoft.com/office/drawing/2014/main" id="{1C7E1826-AEEC-B84F-829D-DBE51B65D945}"/>
              </a:ext>
            </a:extLst>
          </p:cNvPr>
          <p:cNvSpPr>
            <a:spLocks noGrp="1"/>
          </p:cNvSpPr>
          <p:nvPr>
            <p:ph type="body" sz="quarter" idx="13" hasCustomPrompt="1"/>
          </p:nvPr>
        </p:nvSpPr>
        <p:spPr>
          <a:xfrm>
            <a:off x="8640306" y="1127260"/>
            <a:ext cx="2789041" cy="711954"/>
          </a:xfrm>
          <a:prstGeom prst="rect">
            <a:avLst/>
          </a:prstGeom>
        </p:spPr>
        <p:txBody>
          <a:bodyPr>
            <a:noAutofit/>
          </a:bodyPr>
          <a:lstStyle>
            <a:lvl1pPr marL="0" indent="0" algn="ctr">
              <a:spcBef>
                <a:spcPts val="0"/>
              </a:spcBef>
              <a:buNone/>
              <a:defRPr sz="2400" b="1" i="0">
                <a:solidFill>
                  <a:schemeClr val="tx2"/>
                </a:solidFill>
                <a:latin typeface="Muli" panose="02000503000000000000" pitchFamily="2" charset="77"/>
              </a:defRPr>
            </a:lvl1pPr>
            <a:lvl2pPr marL="457200" indent="0">
              <a:buNone/>
              <a:defRPr sz="4800" b="0" i="0">
                <a:latin typeface="Muli ExtraBold" panose="02000503000000000000" pitchFamily="2" charset="77"/>
              </a:defRPr>
            </a:lvl2pPr>
            <a:lvl3pPr marL="914400" indent="0">
              <a:buNone/>
              <a:defRPr sz="4800" b="0" i="0">
                <a:latin typeface="Muli ExtraBold" panose="02000503000000000000" pitchFamily="2" charset="77"/>
              </a:defRPr>
            </a:lvl3pPr>
            <a:lvl4pPr marL="1371600" indent="0">
              <a:buNone/>
              <a:defRPr sz="4800" b="0" i="0">
                <a:latin typeface="Muli ExtraBold" panose="02000503000000000000" pitchFamily="2" charset="77"/>
              </a:defRPr>
            </a:lvl4pPr>
            <a:lvl5pPr marL="1828800" indent="0">
              <a:buNone/>
              <a:defRPr sz="4800" b="0" i="0">
                <a:latin typeface="Muli ExtraBold" panose="02000503000000000000" pitchFamily="2" charset="77"/>
              </a:defRPr>
            </a:lvl5pPr>
          </a:lstStyle>
          <a:p>
            <a:pPr lvl="0"/>
            <a:r>
              <a:rPr lang="en-US"/>
              <a:t>Click Here To Add Title</a:t>
            </a:r>
          </a:p>
        </p:txBody>
      </p:sp>
      <p:sp>
        <p:nvSpPr>
          <p:cNvPr id="13" name="Text Placeholder 21">
            <a:extLst>
              <a:ext uri="{FF2B5EF4-FFF2-40B4-BE49-F238E27FC236}">
                <a16:creationId xmlns:a16="http://schemas.microsoft.com/office/drawing/2014/main" id="{C87E93C2-562C-FD43-B298-9E2754BF3947}"/>
              </a:ext>
            </a:extLst>
          </p:cNvPr>
          <p:cNvSpPr>
            <a:spLocks noGrp="1"/>
          </p:cNvSpPr>
          <p:nvPr>
            <p:ph type="body" sz="quarter" idx="14" hasCustomPrompt="1"/>
          </p:nvPr>
        </p:nvSpPr>
        <p:spPr>
          <a:xfrm>
            <a:off x="8640306" y="1873145"/>
            <a:ext cx="2804271" cy="1024187"/>
          </a:xfrm>
          <a:prstGeom prst="rect">
            <a:avLst/>
          </a:prstGeom>
        </p:spPr>
        <p:txBody>
          <a:bodyPr/>
          <a:lstStyle>
            <a:lvl1pPr marL="0" indent="0" algn="ctr">
              <a:lnSpc>
                <a:spcPct val="110000"/>
              </a:lnSpc>
              <a:spcBef>
                <a:spcPts val="0"/>
              </a:spcBef>
              <a:buNone/>
              <a:defRPr lang="en-US" sz="1800" b="0" i="0" smtClean="0">
                <a:solidFill>
                  <a:schemeClr val="tx1"/>
                </a:solidFill>
                <a:effectLst/>
                <a:latin typeface="Muli" panose="02000503000000000000" pitchFamily="2" charset="77"/>
              </a:defRPr>
            </a:lvl1pPr>
          </a:lstStyle>
          <a:p>
            <a:pPr lvl="0"/>
            <a:r>
              <a:rPr lang="en-US">
                <a:effectLst/>
                <a:latin typeface="Muli Light" panose="02000503040000020004" pitchFamily="2" charset="0"/>
              </a:rPr>
              <a:t>Click here to add body copy to your slide. This is sample copy.</a:t>
            </a:r>
            <a:endParaRPr lang="en-US"/>
          </a:p>
        </p:txBody>
      </p:sp>
      <p:sp>
        <p:nvSpPr>
          <p:cNvPr id="14" name="Text Placeholder 19">
            <a:extLst>
              <a:ext uri="{FF2B5EF4-FFF2-40B4-BE49-F238E27FC236}">
                <a16:creationId xmlns:a16="http://schemas.microsoft.com/office/drawing/2014/main" id="{2A28BCB9-718E-5944-9261-16F3506EFAB5}"/>
              </a:ext>
            </a:extLst>
          </p:cNvPr>
          <p:cNvSpPr>
            <a:spLocks noGrp="1"/>
          </p:cNvSpPr>
          <p:nvPr>
            <p:ph type="body" sz="quarter" idx="15" hasCustomPrompt="1"/>
          </p:nvPr>
        </p:nvSpPr>
        <p:spPr>
          <a:xfrm>
            <a:off x="5529284" y="3856859"/>
            <a:ext cx="2789039" cy="734302"/>
          </a:xfrm>
          <a:prstGeom prst="rect">
            <a:avLst/>
          </a:prstGeom>
        </p:spPr>
        <p:txBody>
          <a:bodyPr>
            <a:noAutofit/>
          </a:bodyPr>
          <a:lstStyle>
            <a:lvl1pPr marL="0" indent="0" algn="ctr">
              <a:spcBef>
                <a:spcPts val="0"/>
              </a:spcBef>
              <a:buNone/>
              <a:defRPr sz="2400" b="1" i="0">
                <a:solidFill>
                  <a:schemeClr val="tx2"/>
                </a:solidFill>
                <a:latin typeface="Muli" panose="02000503000000000000" pitchFamily="2" charset="77"/>
              </a:defRPr>
            </a:lvl1pPr>
            <a:lvl2pPr marL="457200" indent="0">
              <a:buNone/>
              <a:defRPr sz="4800" b="0" i="0">
                <a:latin typeface="Muli ExtraBold" panose="02000503000000000000" pitchFamily="2" charset="77"/>
              </a:defRPr>
            </a:lvl2pPr>
            <a:lvl3pPr marL="914400" indent="0">
              <a:buNone/>
              <a:defRPr sz="4800" b="0" i="0">
                <a:latin typeface="Muli ExtraBold" panose="02000503000000000000" pitchFamily="2" charset="77"/>
              </a:defRPr>
            </a:lvl3pPr>
            <a:lvl4pPr marL="1371600" indent="0">
              <a:buNone/>
              <a:defRPr sz="4800" b="0" i="0">
                <a:latin typeface="Muli ExtraBold" panose="02000503000000000000" pitchFamily="2" charset="77"/>
              </a:defRPr>
            </a:lvl4pPr>
            <a:lvl5pPr marL="1828800" indent="0">
              <a:buNone/>
              <a:defRPr sz="4800" b="0" i="0">
                <a:latin typeface="Muli ExtraBold" panose="02000503000000000000" pitchFamily="2" charset="77"/>
              </a:defRPr>
            </a:lvl5pPr>
          </a:lstStyle>
          <a:p>
            <a:pPr lvl="0"/>
            <a:r>
              <a:rPr lang="en-US"/>
              <a:t>Click Here </a:t>
            </a:r>
            <a:br>
              <a:rPr lang="en-US"/>
            </a:br>
            <a:r>
              <a:rPr lang="en-US"/>
              <a:t>to Add Title</a:t>
            </a:r>
          </a:p>
        </p:txBody>
      </p:sp>
      <p:sp>
        <p:nvSpPr>
          <p:cNvPr id="15" name="Text Placeholder 21">
            <a:extLst>
              <a:ext uri="{FF2B5EF4-FFF2-40B4-BE49-F238E27FC236}">
                <a16:creationId xmlns:a16="http://schemas.microsoft.com/office/drawing/2014/main" id="{5F622215-9A22-C345-896E-95F03DF1A905}"/>
              </a:ext>
            </a:extLst>
          </p:cNvPr>
          <p:cNvSpPr>
            <a:spLocks noGrp="1"/>
          </p:cNvSpPr>
          <p:nvPr>
            <p:ph type="body" sz="quarter" idx="16" hasCustomPrompt="1"/>
          </p:nvPr>
        </p:nvSpPr>
        <p:spPr>
          <a:xfrm>
            <a:off x="5529284" y="4666503"/>
            <a:ext cx="2789041" cy="1024187"/>
          </a:xfrm>
          <a:prstGeom prst="rect">
            <a:avLst/>
          </a:prstGeom>
        </p:spPr>
        <p:txBody>
          <a:bodyPr/>
          <a:lstStyle>
            <a:lvl1pPr marL="0" indent="0" algn="ctr">
              <a:lnSpc>
                <a:spcPct val="110000"/>
              </a:lnSpc>
              <a:spcBef>
                <a:spcPts val="0"/>
              </a:spcBef>
              <a:buNone/>
              <a:defRPr lang="en-US" sz="1800" b="0" i="0" smtClean="0">
                <a:solidFill>
                  <a:schemeClr val="tx1"/>
                </a:solidFill>
                <a:effectLst/>
                <a:latin typeface="Muli" panose="02000503000000000000" pitchFamily="2" charset="77"/>
              </a:defRPr>
            </a:lvl1pPr>
          </a:lstStyle>
          <a:p>
            <a:pPr lvl="0"/>
            <a:r>
              <a:rPr lang="en-US">
                <a:effectLst/>
                <a:latin typeface="Muli Light" panose="02000503040000020004" pitchFamily="2" charset="0"/>
              </a:rPr>
              <a:t>Click here to add body copy to your slide. This is sample copy.</a:t>
            </a:r>
            <a:endParaRPr lang="en-US"/>
          </a:p>
        </p:txBody>
      </p:sp>
      <p:sp>
        <p:nvSpPr>
          <p:cNvPr id="16" name="Text Placeholder 19">
            <a:extLst>
              <a:ext uri="{FF2B5EF4-FFF2-40B4-BE49-F238E27FC236}">
                <a16:creationId xmlns:a16="http://schemas.microsoft.com/office/drawing/2014/main" id="{D02F7CD9-0D30-0B49-A037-EA9240B070FF}"/>
              </a:ext>
            </a:extLst>
          </p:cNvPr>
          <p:cNvSpPr>
            <a:spLocks noGrp="1"/>
          </p:cNvSpPr>
          <p:nvPr>
            <p:ph type="body" sz="quarter" idx="17" hasCustomPrompt="1"/>
          </p:nvPr>
        </p:nvSpPr>
        <p:spPr>
          <a:xfrm>
            <a:off x="762651" y="1471388"/>
            <a:ext cx="3776692" cy="1877090"/>
          </a:xfrm>
          <a:prstGeom prst="rect">
            <a:avLst/>
          </a:prstGeom>
        </p:spPr>
        <p:txBody>
          <a:bodyPr>
            <a:noAutofit/>
          </a:bodyPr>
          <a:lstStyle>
            <a:lvl1pPr marL="0" indent="0">
              <a:lnSpc>
                <a:spcPct val="80000"/>
              </a:lnSpc>
              <a:spcBef>
                <a:spcPts val="0"/>
              </a:spcBef>
              <a:buNone/>
              <a:defRPr sz="4800" b="0" i="0">
                <a:latin typeface="Muli ExtraBold" panose="02000503000000000000" pitchFamily="2" charset="77"/>
              </a:defRPr>
            </a:lvl1pPr>
            <a:lvl2pPr marL="457200" indent="0">
              <a:buNone/>
              <a:defRPr sz="4800" b="0" i="0">
                <a:latin typeface="Muli ExtraBold" panose="02000503000000000000" pitchFamily="2" charset="77"/>
              </a:defRPr>
            </a:lvl2pPr>
            <a:lvl3pPr marL="914400" indent="0">
              <a:buNone/>
              <a:defRPr sz="4800" b="0" i="0">
                <a:latin typeface="Muli ExtraBold" panose="02000503000000000000" pitchFamily="2" charset="77"/>
              </a:defRPr>
            </a:lvl3pPr>
            <a:lvl4pPr marL="1371600" indent="0">
              <a:buNone/>
              <a:defRPr sz="4800" b="0" i="0">
                <a:latin typeface="Muli ExtraBold" panose="02000503000000000000" pitchFamily="2" charset="77"/>
              </a:defRPr>
            </a:lvl4pPr>
            <a:lvl5pPr marL="1828800" indent="0">
              <a:buNone/>
              <a:defRPr sz="4800" b="0" i="0">
                <a:latin typeface="Muli ExtraBold" panose="02000503000000000000" pitchFamily="2" charset="77"/>
              </a:defRPr>
            </a:lvl5pPr>
          </a:lstStyle>
          <a:p>
            <a:pPr lvl="0"/>
            <a:r>
              <a:rPr lang="en-US"/>
              <a:t>CLICK HERE TO ADD TITLE</a:t>
            </a:r>
          </a:p>
        </p:txBody>
      </p:sp>
      <p:sp>
        <p:nvSpPr>
          <p:cNvPr id="17" name="Text Placeholder 21">
            <a:extLst>
              <a:ext uri="{FF2B5EF4-FFF2-40B4-BE49-F238E27FC236}">
                <a16:creationId xmlns:a16="http://schemas.microsoft.com/office/drawing/2014/main" id="{AFB8E124-2AE7-6741-B0A4-F1D85FEC51B6}"/>
              </a:ext>
            </a:extLst>
          </p:cNvPr>
          <p:cNvSpPr>
            <a:spLocks noGrp="1"/>
          </p:cNvSpPr>
          <p:nvPr>
            <p:ph type="body" sz="quarter" idx="18" hasCustomPrompt="1"/>
          </p:nvPr>
        </p:nvSpPr>
        <p:spPr>
          <a:xfrm>
            <a:off x="762651" y="3381135"/>
            <a:ext cx="3776691" cy="2309555"/>
          </a:xfrm>
          <a:prstGeom prst="rect">
            <a:avLst/>
          </a:prstGeom>
        </p:spPr>
        <p:txBody>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lang="en-US" sz="1800" b="0" i="0">
                <a:effectLst/>
                <a:latin typeface="Muli" panose="02000503000000000000" pitchFamily="2" charset="77"/>
              </a:defRPr>
            </a:lvl1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effectLst/>
                <a:latin typeface="Muli Light" panose="02000503040000020004" pitchFamily="2" charset="0"/>
              </a:rPr>
              <a:t>Click here to add body copy to your slide. This is sample copy to show what this slide would look like with a short descriptions. This is where you can explain what’s on your slide. Click here to add body copy to your slide.</a:t>
            </a:r>
          </a:p>
          <a:p>
            <a:endParaRPr lang="en-US">
              <a:effectLst/>
              <a:latin typeface="Muli Light" panose="02000503040000020004" pitchFamily="2" charset="0"/>
            </a:endParaRPr>
          </a:p>
        </p:txBody>
      </p:sp>
    </p:spTree>
    <p:extLst>
      <p:ext uri="{BB962C8B-B14F-4D97-AF65-F5344CB8AC3E}">
        <p14:creationId xmlns:p14="http://schemas.microsoft.com/office/powerpoint/2010/main" val="35599915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ircle photo">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4FB4CFD-AD1D-B141-A5AC-1D48A59E3EBC}"/>
              </a:ext>
            </a:extLst>
          </p:cNvPr>
          <p:cNvSpPr>
            <a:spLocks noGrp="1"/>
          </p:cNvSpPr>
          <p:nvPr>
            <p:ph type="pic" sz="quarter" idx="10"/>
          </p:nvPr>
        </p:nvSpPr>
        <p:spPr>
          <a:xfrm>
            <a:off x="2985294" y="318294"/>
            <a:ext cx="6221413" cy="6221413"/>
          </a:xfrm>
          <a:prstGeom prst="ellipse">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icon to add picture</a:t>
            </a:r>
          </a:p>
        </p:txBody>
      </p:sp>
    </p:spTree>
    <p:extLst>
      <p:ext uri="{BB962C8B-B14F-4D97-AF65-F5344CB8AC3E}">
        <p14:creationId xmlns:p14="http://schemas.microsoft.com/office/powerpoint/2010/main" val="35769569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ircle with icons right_no boxes">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4FB4CFD-AD1D-B141-A5AC-1D48A59E3EBC}"/>
              </a:ext>
            </a:extLst>
          </p:cNvPr>
          <p:cNvSpPr>
            <a:spLocks noGrp="1"/>
          </p:cNvSpPr>
          <p:nvPr>
            <p:ph type="pic" sz="quarter" idx="10"/>
          </p:nvPr>
        </p:nvSpPr>
        <p:spPr>
          <a:xfrm>
            <a:off x="-2460812" y="-601317"/>
            <a:ext cx="8060634" cy="8060634"/>
          </a:xfrm>
          <a:prstGeom prst="ellipse">
            <a:avLst/>
          </a:prstGeom>
        </p:spPr>
        <p:txBody>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icon to add picture</a:t>
            </a:r>
          </a:p>
        </p:txBody>
      </p:sp>
      <p:sp>
        <p:nvSpPr>
          <p:cNvPr id="14" name="Picture Placeholder 16">
            <a:extLst>
              <a:ext uri="{FF2B5EF4-FFF2-40B4-BE49-F238E27FC236}">
                <a16:creationId xmlns:a16="http://schemas.microsoft.com/office/drawing/2014/main" id="{B204DFF6-548A-4345-A59F-1147F91117E8}"/>
              </a:ext>
            </a:extLst>
          </p:cNvPr>
          <p:cNvSpPr>
            <a:spLocks noGrp="1"/>
          </p:cNvSpPr>
          <p:nvPr>
            <p:ph type="pic" sz="quarter" idx="39" hasCustomPrompt="1"/>
          </p:nvPr>
        </p:nvSpPr>
        <p:spPr>
          <a:xfrm>
            <a:off x="6537777" y="1140313"/>
            <a:ext cx="1523366" cy="1089830"/>
          </a:xfrm>
          <a:prstGeom prst="rect">
            <a:avLst/>
          </a:prstGeom>
          <a:no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ICON</a:t>
            </a:r>
          </a:p>
          <a:p>
            <a:endParaRPr lang="en-US"/>
          </a:p>
          <a:p>
            <a:endParaRPr lang="en-US"/>
          </a:p>
        </p:txBody>
      </p:sp>
      <p:sp>
        <p:nvSpPr>
          <p:cNvPr id="15" name="Text Placeholder 3">
            <a:extLst>
              <a:ext uri="{FF2B5EF4-FFF2-40B4-BE49-F238E27FC236}">
                <a16:creationId xmlns:a16="http://schemas.microsoft.com/office/drawing/2014/main" id="{560DC129-6AB6-6742-83BB-8FFFAAF5E132}"/>
              </a:ext>
            </a:extLst>
          </p:cNvPr>
          <p:cNvSpPr>
            <a:spLocks noGrp="1"/>
          </p:cNvSpPr>
          <p:nvPr>
            <p:ph type="body" sz="quarter" idx="15" hasCustomPrompt="1"/>
          </p:nvPr>
        </p:nvSpPr>
        <p:spPr>
          <a:xfrm>
            <a:off x="8245700" y="1140313"/>
            <a:ext cx="3126376" cy="392113"/>
          </a:xfrm>
          <a:prstGeom prst="rect">
            <a:avLst/>
          </a:prstGeom>
        </p:spPr>
        <p:txBody>
          <a:bodyPr/>
          <a:lstStyle>
            <a:lvl1pPr marL="0" indent="0">
              <a:buNone/>
              <a:defRPr sz="2200" b="1" i="0">
                <a:solidFill>
                  <a:schemeClr val="tx2"/>
                </a:solidFill>
                <a:latin typeface="Muli" panose="02000503000000000000" pitchFamily="2" charset="77"/>
              </a:defRPr>
            </a:lvl1pPr>
            <a:lvl2pPr>
              <a:defRPr b="1" i="0">
                <a:latin typeface="Muli ExtraBold" panose="02000503000000000000" pitchFamily="2" charset="77"/>
              </a:defRPr>
            </a:lvl2pPr>
            <a:lvl3pPr>
              <a:defRPr b="1" i="0">
                <a:latin typeface="Muli ExtraBold" panose="02000503000000000000" pitchFamily="2" charset="77"/>
              </a:defRPr>
            </a:lvl3pPr>
            <a:lvl4pPr>
              <a:defRPr b="1" i="0">
                <a:latin typeface="Muli ExtraBold" panose="02000503000000000000" pitchFamily="2" charset="77"/>
              </a:defRPr>
            </a:lvl4pPr>
            <a:lvl5pPr>
              <a:defRPr b="1" i="0">
                <a:latin typeface="Muli ExtraBold" panose="02000503000000000000" pitchFamily="2" charset="77"/>
              </a:defRPr>
            </a:lvl5pPr>
          </a:lstStyle>
          <a:p>
            <a:pPr lvl="0"/>
            <a:r>
              <a:rPr lang="en-US"/>
              <a:t>Header name 1</a:t>
            </a:r>
          </a:p>
        </p:txBody>
      </p:sp>
      <p:sp>
        <p:nvSpPr>
          <p:cNvPr id="16" name="Text Placeholder 5">
            <a:extLst>
              <a:ext uri="{FF2B5EF4-FFF2-40B4-BE49-F238E27FC236}">
                <a16:creationId xmlns:a16="http://schemas.microsoft.com/office/drawing/2014/main" id="{44023E3B-0BA6-DD4D-9A8C-DDC52BCEFFC0}"/>
              </a:ext>
            </a:extLst>
          </p:cNvPr>
          <p:cNvSpPr>
            <a:spLocks noGrp="1"/>
          </p:cNvSpPr>
          <p:nvPr>
            <p:ph type="body" sz="quarter" idx="16" hasCustomPrompt="1"/>
          </p:nvPr>
        </p:nvSpPr>
        <p:spPr>
          <a:xfrm>
            <a:off x="8241167" y="1558552"/>
            <a:ext cx="3287813" cy="889113"/>
          </a:xfrm>
          <a:prstGeom prst="rect">
            <a:avLst/>
          </a:prstGeom>
        </p:spPr>
        <p:txBody>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600" b="0" i="0">
                <a:latin typeface="Muli" panose="02000503000000000000" pitchFamily="2" charset="77"/>
              </a:defRPr>
            </a:lvl1pPr>
            <a:lvl2pPr marL="457200" indent="0">
              <a:buNone/>
              <a:defRPr sz="1800" b="0" i="0">
                <a:latin typeface="Muli" panose="02000503000000000000" pitchFamily="2" charset="77"/>
              </a:defRPr>
            </a:lvl2pPr>
            <a:lvl3pPr marL="914400" indent="0">
              <a:buNone/>
              <a:defRPr sz="1800" b="0" i="0">
                <a:latin typeface="Muli" panose="02000503000000000000" pitchFamily="2" charset="77"/>
              </a:defRPr>
            </a:lvl3pPr>
            <a:lvl4pPr marL="1371600" indent="0">
              <a:buNone/>
              <a:defRPr sz="1800" b="0" i="0">
                <a:latin typeface="Muli" panose="02000503000000000000" pitchFamily="2" charset="77"/>
              </a:defRPr>
            </a:lvl4pPr>
            <a:lvl5pPr marL="1828800" indent="0">
              <a:buNone/>
              <a:defRPr sz="1800" b="0" i="0">
                <a:latin typeface="Muli" panose="02000503000000000000" pitchFamily="2" charset="77"/>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effectLst/>
                <a:latin typeface="Muli Light" panose="02000503040000020004" pitchFamily="2" charset="0"/>
              </a:rPr>
              <a:t>Click here to add body copy to your slide. This is sample copy to show what it would look like.</a:t>
            </a:r>
          </a:p>
        </p:txBody>
      </p:sp>
      <p:sp>
        <p:nvSpPr>
          <p:cNvPr id="17" name="Text Placeholder 3">
            <a:extLst>
              <a:ext uri="{FF2B5EF4-FFF2-40B4-BE49-F238E27FC236}">
                <a16:creationId xmlns:a16="http://schemas.microsoft.com/office/drawing/2014/main" id="{8D723354-AE80-DF42-A4F8-2D1E80A597B2}"/>
              </a:ext>
            </a:extLst>
          </p:cNvPr>
          <p:cNvSpPr>
            <a:spLocks noGrp="1"/>
          </p:cNvSpPr>
          <p:nvPr>
            <p:ph type="body" sz="quarter" idx="25" hasCustomPrompt="1"/>
          </p:nvPr>
        </p:nvSpPr>
        <p:spPr>
          <a:xfrm>
            <a:off x="8245700" y="2773170"/>
            <a:ext cx="3126376" cy="392113"/>
          </a:xfrm>
          <a:prstGeom prst="rect">
            <a:avLst/>
          </a:prstGeom>
        </p:spPr>
        <p:txBody>
          <a:bodyPr/>
          <a:lstStyle>
            <a:lvl1pPr marL="0" indent="0">
              <a:buNone/>
              <a:defRPr sz="2200" b="1" i="0">
                <a:solidFill>
                  <a:schemeClr val="tx2"/>
                </a:solidFill>
                <a:latin typeface="Muli" panose="02000503000000000000" pitchFamily="2" charset="77"/>
              </a:defRPr>
            </a:lvl1pPr>
            <a:lvl2pPr>
              <a:defRPr b="1" i="0">
                <a:latin typeface="Muli ExtraBold" panose="02000503000000000000" pitchFamily="2" charset="77"/>
              </a:defRPr>
            </a:lvl2pPr>
            <a:lvl3pPr>
              <a:defRPr b="1" i="0">
                <a:latin typeface="Muli ExtraBold" panose="02000503000000000000" pitchFamily="2" charset="77"/>
              </a:defRPr>
            </a:lvl3pPr>
            <a:lvl4pPr>
              <a:defRPr b="1" i="0">
                <a:latin typeface="Muli ExtraBold" panose="02000503000000000000" pitchFamily="2" charset="77"/>
              </a:defRPr>
            </a:lvl4pPr>
            <a:lvl5pPr>
              <a:defRPr b="1" i="0">
                <a:latin typeface="Muli ExtraBold" panose="02000503000000000000" pitchFamily="2" charset="77"/>
              </a:defRPr>
            </a:lvl5pPr>
          </a:lstStyle>
          <a:p>
            <a:pPr lvl="0"/>
            <a:r>
              <a:rPr lang="en-US"/>
              <a:t>Header name 1</a:t>
            </a:r>
          </a:p>
        </p:txBody>
      </p:sp>
      <p:sp>
        <p:nvSpPr>
          <p:cNvPr id="18" name="Text Placeholder 5">
            <a:extLst>
              <a:ext uri="{FF2B5EF4-FFF2-40B4-BE49-F238E27FC236}">
                <a16:creationId xmlns:a16="http://schemas.microsoft.com/office/drawing/2014/main" id="{82BDF7B7-3F8F-5E48-A67D-C461568D8ADF}"/>
              </a:ext>
            </a:extLst>
          </p:cNvPr>
          <p:cNvSpPr>
            <a:spLocks noGrp="1"/>
          </p:cNvSpPr>
          <p:nvPr>
            <p:ph type="body" sz="quarter" idx="26" hasCustomPrompt="1"/>
          </p:nvPr>
        </p:nvSpPr>
        <p:spPr>
          <a:xfrm>
            <a:off x="8241168" y="3191409"/>
            <a:ext cx="3287812" cy="889113"/>
          </a:xfrm>
          <a:prstGeom prst="rect">
            <a:avLst/>
          </a:prstGeom>
        </p:spPr>
        <p:txBody>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600" b="0" i="0">
                <a:latin typeface="Muli" panose="02000503000000000000" pitchFamily="2" charset="77"/>
              </a:defRPr>
            </a:lvl1pPr>
            <a:lvl2pPr marL="457200" indent="0">
              <a:buNone/>
              <a:defRPr sz="1800" b="0" i="0">
                <a:latin typeface="Muli" panose="02000503000000000000" pitchFamily="2" charset="77"/>
              </a:defRPr>
            </a:lvl2pPr>
            <a:lvl3pPr marL="914400" indent="0">
              <a:buNone/>
              <a:defRPr sz="1800" b="0" i="0">
                <a:latin typeface="Muli" panose="02000503000000000000" pitchFamily="2" charset="77"/>
              </a:defRPr>
            </a:lvl3pPr>
            <a:lvl4pPr marL="1371600" indent="0">
              <a:buNone/>
              <a:defRPr sz="1800" b="0" i="0">
                <a:latin typeface="Muli" panose="02000503000000000000" pitchFamily="2" charset="77"/>
              </a:defRPr>
            </a:lvl4pPr>
            <a:lvl5pPr marL="1828800" indent="0">
              <a:buNone/>
              <a:defRPr sz="1800" b="0" i="0">
                <a:latin typeface="Muli" panose="02000503000000000000" pitchFamily="2" charset="77"/>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effectLst/>
                <a:latin typeface="Muli Light" panose="02000503040000020004" pitchFamily="2" charset="0"/>
              </a:rPr>
              <a:t>Click here to add body copy to your slide. This is sample copy to show what it would look like.</a:t>
            </a:r>
          </a:p>
        </p:txBody>
      </p:sp>
      <p:sp>
        <p:nvSpPr>
          <p:cNvPr id="19" name="Text Placeholder 3">
            <a:extLst>
              <a:ext uri="{FF2B5EF4-FFF2-40B4-BE49-F238E27FC236}">
                <a16:creationId xmlns:a16="http://schemas.microsoft.com/office/drawing/2014/main" id="{1BA6D907-58A0-E746-8DE5-763223886DB0}"/>
              </a:ext>
            </a:extLst>
          </p:cNvPr>
          <p:cNvSpPr>
            <a:spLocks noGrp="1"/>
          </p:cNvSpPr>
          <p:nvPr>
            <p:ph type="body" sz="quarter" idx="28" hasCustomPrompt="1"/>
          </p:nvPr>
        </p:nvSpPr>
        <p:spPr>
          <a:xfrm>
            <a:off x="8245700" y="4406027"/>
            <a:ext cx="3126376" cy="392113"/>
          </a:xfrm>
          <a:prstGeom prst="rect">
            <a:avLst/>
          </a:prstGeom>
        </p:spPr>
        <p:txBody>
          <a:bodyPr/>
          <a:lstStyle>
            <a:lvl1pPr marL="0" indent="0">
              <a:buNone/>
              <a:defRPr sz="2200" b="1" i="0">
                <a:solidFill>
                  <a:schemeClr val="tx2"/>
                </a:solidFill>
                <a:latin typeface="Muli" panose="02000503000000000000" pitchFamily="2" charset="77"/>
              </a:defRPr>
            </a:lvl1pPr>
            <a:lvl2pPr>
              <a:defRPr b="1" i="0">
                <a:latin typeface="Muli ExtraBold" panose="02000503000000000000" pitchFamily="2" charset="77"/>
              </a:defRPr>
            </a:lvl2pPr>
            <a:lvl3pPr>
              <a:defRPr b="1" i="0">
                <a:latin typeface="Muli ExtraBold" panose="02000503000000000000" pitchFamily="2" charset="77"/>
              </a:defRPr>
            </a:lvl3pPr>
            <a:lvl4pPr>
              <a:defRPr b="1" i="0">
                <a:latin typeface="Muli ExtraBold" panose="02000503000000000000" pitchFamily="2" charset="77"/>
              </a:defRPr>
            </a:lvl4pPr>
            <a:lvl5pPr>
              <a:defRPr b="1" i="0">
                <a:latin typeface="Muli ExtraBold" panose="02000503000000000000" pitchFamily="2" charset="77"/>
              </a:defRPr>
            </a:lvl5pPr>
          </a:lstStyle>
          <a:p>
            <a:pPr lvl="0"/>
            <a:r>
              <a:rPr lang="en-US"/>
              <a:t>Header name 1</a:t>
            </a:r>
          </a:p>
        </p:txBody>
      </p:sp>
      <p:sp>
        <p:nvSpPr>
          <p:cNvPr id="20" name="Text Placeholder 5">
            <a:extLst>
              <a:ext uri="{FF2B5EF4-FFF2-40B4-BE49-F238E27FC236}">
                <a16:creationId xmlns:a16="http://schemas.microsoft.com/office/drawing/2014/main" id="{FDD94D6E-E689-3147-B34E-B036A13D1D64}"/>
              </a:ext>
            </a:extLst>
          </p:cNvPr>
          <p:cNvSpPr>
            <a:spLocks noGrp="1"/>
          </p:cNvSpPr>
          <p:nvPr>
            <p:ph type="body" sz="quarter" idx="29" hasCustomPrompt="1"/>
          </p:nvPr>
        </p:nvSpPr>
        <p:spPr>
          <a:xfrm>
            <a:off x="8241167" y="4824266"/>
            <a:ext cx="3287811" cy="889113"/>
          </a:xfrm>
          <a:prstGeom prst="rect">
            <a:avLst/>
          </a:prstGeom>
        </p:spPr>
        <p:txBody>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600" b="0" i="0">
                <a:latin typeface="Muli" panose="02000503000000000000" pitchFamily="2" charset="77"/>
              </a:defRPr>
            </a:lvl1pPr>
            <a:lvl2pPr marL="457200" indent="0">
              <a:buNone/>
              <a:defRPr sz="1800" b="0" i="0">
                <a:latin typeface="Muli" panose="02000503000000000000" pitchFamily="2" charset="77"/>
              </a:defRPr>
            </a:lvl2pPr>
            <a:lvl3pPr marL="914400" indent="0">
              <a:buNone/>
              <a:defRPr sz="1800" b="0" i="0">
                <a:latin typeface="Muli" panose="02000503000000000000" pitchFamily="2" charset="77"/>
              </a:defRPr>
            </a:lvl3pPr>
            <a:lvl4pPr marL="1371600" indent="0">
              <a:buNone/>
              <a:defRPr sz="1800" b="0" i="0">
                <a:latin typeface="Muli" panose="02000503000000000000" pitchFamily="2" charset="77"/>
              </a:defRPr>
            </a:lvl4pPr>
            <a:lvl5pPr marL="1828800" indent="0">
              <a:buNone/>
              <a:defRPr sz="1800" b="0" i="0">
                <a:latin typeface="Muli" panose="02000503000000000000" pitchFamily="2" charset="77"/>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effectLst/>
                <a:latin typeface="Muli Light" panose="02000503040000020004" pitchFamily="2" charset="0"/>
              </a:rPr>
              <a:t>Click here to add body copy to your slide. This is sample copy to show what it would look like.</a:t>
            </a:r>
          </a:p>
        </p:txBody>
      </p:sp>
      <p:sp>
        <p:nvSpPr>
          <p:cNvPr id="25" name="Picture Placeholder 16">
            <a:extLst>
              <a:ext uri="{FF2B5EF4-FFF2-40B4-BE49-F238E27FC236}">
                <a16:creationId xmlns:a16="http://schemas.microsoft.com/office/drawing/2014/main" id="{44C2D7F1-BFA6-D349-A153-99A88A3F08DB}"/>
              </a:ext>
            </a:extLst>
          </p:cNvPr>
          <p:cNvSpPr>
            <a:spLocks noGrp="1"/>
          </p:cNvSpPr>
          <p:nvPr>
            <p:ph type="pic" sz="quarter" idx="40" hasCustomPrompt="1"/>
          </p:nvPr>
        </p:nvSpPr>
        <p:spPr>
          <a:xfrm>
            <a:off x="6537777" y="2768146"/>
            <a:ext cx="1523366" cy="1089830"/>
          </a:xfrm>
          <a:prstGeom prst="rect">
            <a:avLst/>
          </a:prstGeom>
          <a:no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ICON</a:t>
            </a:r>
          </a:p>
          <a:p>
            <a:endParaRPr lang="en-US"/>
          </a:p>
          <a:p>
            <a:endParaRPr lang="en-US"/>
          </a:p>
        </p:txBody>
      </p:sp>
      <p:sp>
        <p:nvSpPr>
          <p:cNvPr id="26" name="Picture Placeholder 16">
            <a:extLst>
              <a:ext uri="{FF2B5EF4-FFF2-40B4-BE49-F238E27FC236}">
                <a16:creationId xmlns:a16="http://schemas.microsoft.com/office/drawing/2014/main" id="{FF7BCD0C-7635-E543-90F6-2DEABA543BA6}"/>
              </a:ext>
            </a:extLst>
          </p:cNvPr>
          <p:cNvSpPr>
            <a:spLocks noGrp="1"/>
          </p:cNvSpPr>
          <p:nvPr>
            <p:ph type="pic" sz="quarter" idx="41" hasCustomPrompt="1"/>
          </p:nvPr>
        </p:nvSpPr>
        <p:spPr>
          <a:xfrm>
            <a:off x="6537777" y="4385930"/>
            <a:ext cx="1523366" cy="1089830"/>
          </a:xfrm>
          <a:prstGeom prst="rect">
            <a:avLst/>
          </a:prstGeom>
          <a:no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ICON</a:t>
            </a:r>
          </a:p>
          <a:p>
            <a:endParaRPr lang="en-US"/>
          </a:p>
          <a:p>
            <a:endParaRPr lang="en-US"/>
          </a:p>
        </p:txBody>
      </p:sp>
    </p:spTree>
    <p:extLst>
      <p:ext uri="{BB962C8B-B14F-4D97-AF65-F5344CB8AC3E}">
        <p14:creationId xmlns:p14="http://schemas.microsoft.com/office/powerpoint/2010/main" val="25716712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ircle with icons righ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4FB4CFD-AD1D-B141-A5AC-1D48A59E3EBC}"/>
              </a:ext>
            </a:extLst>
          </p:cNvPr>
          <p:cNvSpPr>
            <a:spLocks noGrp="1"/>
          </p:cNvSpPr>
          <p:nvPr>
            <p:ph type="pic" sz="quarter" idx="10"/>
          </p:nvPr>
        </p:nvSpPr>
        <p:spPr>
          <a:xfrm>
            <a:off x="-2460812" y="-601317"/>
            <a:ext cx="8060634" cy="8060634"/>
          </a:xfrm>
          <a:prstGeom prst="ellipse">
            <a:avLst/>
          </a:prstGeom>
        </p:spPr>
        <p:txBody>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icon to add picture</a:t>
            </a:r>
          </a:p>
        </p:txBody>
      </p:sp>
      <p:sp>
        <p:nvSpPr>
          <p:cNvPr id="13" name="Rectangle 12">
            <a:extLst>
              <a:ext uri="{FF2B5EF4-FFF2-40B4-BE49-F238E27FC236}">
                <a16:creationId xmlns:a16="http://schemas.microsoft.com/office/drawing/2014/main" id="{6591FAB3-7FD7-9046-A93F-BEC2DF49E9B8}"/>
              </a:ext>
            </a:extLst>
          </p:cNvPr>
          <p:cNvSpPr/>
          <p:nvPr userDrawn="1"/>
        </p:nvSpPr>
        <p:spPr>
          <a:xfrm>
            <a:off x="6280879" y="1113337"/>
            <a:ext cx="1720803" cy="13701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6">
            <a:extLst>
              <a:ext uri="{FF2B5EF4-FFF2-40B4-BE49-F238E27FC236}">
                <a16:creationId xmlns:a16="http://schemas.microsoft.com/office/drawing/2014/main" id="{B204DFF6-548A-4345-A59F-1147F91117E8}"/>
              </a:ext>
            </a:extLst>
          </p:cNvPr>
          <p:cNvSpPr>
            <a:spLocks noGrp="1"/>
          </p:cNvSpPr>
          <p:nvPr>
            <p:ph type="pic" sz="quarter" idx="39" hasCustomPrompt="1"/>
          </p:nvPr>
        </p:nvSpPr>
        <p:spPr>
          <a:xfrm>
            <a:off x="6537777" y="1366639"/>
            <a:ext cx="1207007" cy="863504"/>
          </a:xfrm>
          <a:prstGeom prst="rect">
            <a:avLst/>
          </a:prstGeom>
          <a:no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ICON</a:t>
            </a:r>
          </a:p>
          <a:p>
            <a:endParaRPr lang="en-US"/>
          </a:p>
          <a:p>
            <a:endParaRPr lang="en-US"/>
          </a:p>
        </p:txBody>
      </p:sp>
      <p:sp>
        <p:nvSpPr>
          <p:cNvPr id="15" name="Text Placeholder 3">
            <a:extLst>
              <a:ext uri="{FF2B5EF4-FFF2-40B4-BE49-F238E27FC236}">
                <a16:creationId xmlns:a16="http://schemas.microsoft.com/office/drawing/2014/main" id="{560DC129-6AB6-6742-83BB-8FFFAAF5E132}"/>
              </a:ext>
            </a:extLst>
          </p:cNvPr>
          <p:cNvSpPr>
            <a:spLocks noGrp="1"/>
          </p:cNvSpPr>
          <p:nvPr>
            <p:ph type="body" sz="quarter" idx="15" hasCustomPrompt="1"/>
          </p:nvPr>
        </p:nvSpPr>
        <p:spPr>
          <a:xfrm>
            <a:off x="8245700" y="1140313"/>
            <a:ext cx="3126376" cy="392113"/>
          </a:xfrm>
          <a:prstGeom prst="rect">
            <a:avLst/>
          </a:prstGeom>
        </p:spPr>
        <p:txBody>
          <a:bodyPr/>
          <a:lstStyle>
            <a:lvl1pPr marL="0" indent="0">
              <a:buNone/>
              <a:defRPr sz="2200" b="1" i="0">
                <a:solidFill>
                  <a:schemeClr val="tx2"/>
                </a:solidFill>
                <a:latin typeface="Muli" panose="02000503000000000000" pitchFamily="2" charset="77"/>
              </a:defRPr>
            </a:lvl1pPr>
            <a:lvl2pPr>
              <a:defRPr b="1" i="0">
                <a:latin typeface="Muli ExtraBold" panose="02000503000000000000" pitchFamily="2" charset="77"/>
              </a:defRPr>
            </a:lvl2pPr>
            <a:lvl3pPr>
              <a:defRPr b="1" i="0">
                <a:latin typeface="Muli ExtraBold" panose="02000503000000000000" pitchFamily="2" charset="77"/>
              </a:defRPr>
            </a:lvl3pPr>
            <a:lvl4pPr>
              <a:defRPr b="1" i="0">
                <a:latin typeface="Muli ExtraBold" panose="02000503000000000000" pitchFamily="2" charset="77"/>
              </a:defRPr>
            </a:lvl4pPr>
            <a:lvl5pPr>
              <a:defRPr b="1" i="0">
                <a:latin typeface="Muli ExtraBold" panose="02000503000000000000" pitchFamily="2" charset="77"/>
              </a:defRPr>
            </a:lvl5pPr>
          </a:lstStyle>
          <a:p>
            <a:pPr lvl="0"/>
            <a:r>
              <a:rPr lang="en-US"/>
              <a:t>Header name 1</a:t>
            </a:r>
          </a:p>
        </p:txBody>
      </p:sp>
      <p:sp>
        <p:nvSpPr>
          <p:cNvPr id="16" name="Text Placeholder 5">
            <a:extLst>
              <a:ext uri="{FF2B5EF4-FFF2-40B4-BE49-F238E27FC236}">
                <a16:creationId xmlns:a16="http://schemas.microsoft.com/office/drawing/2014/main" id="{44023E3B-0BA6-DD4D-9A8C-DDC52BCEFFC0}"/>
              </a:ext>
            </a:extLst>
          </p:cNvPr>
          <p:cNvSpPr>
            <a:spLocks noGrp="1"/>
          </p:cNvSpPr>
          <p:nvPr>
            <p:ph type="body" sz="quarter" idx="16" hasCustomPrompt="1"/>
          </p:nvPr>
        </p:nvSpPr>
        <p:spPr>
          <a:xfrm>
            <a:off x="8241167" y="1558552"/>
            <a:ext cx="3287813" cy="889113"/>
          </a:xfrm>
          <a:prstGeom prst="rect">
            <a:avLst/>
          </a:prstGeom>
        </p:spPr>
        <p:txBody>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600" b="0" i="0">
                <a:latin typeface="Muli" panose="02000503000000000000" pitchFamily="2" charset="77"/>
              </a:defRPr>
            </a:lvl1pPr>
            <a:lvl2pPr marL="457200" indent="0">
              <a:buNone/>
              <a:defRPr sz="1800" b="0" i="0">
                <a:latin typeface="Muli" panose="02000503000000000000" pitchFamily="2" charset="77"/>
              </a:defRPr>
            </a:lvl2pPr>
            <a:lvl3pPr marL="914400" indent="0">
              <a:buNone/>
              <a:defRPr sz="1800" b="0" i="0">
                <a:latin typeface="Muli" panose="02000503000000000000" pitchFamily="2" charset="77"/>
              </a:defRPr>
            </a:lvl3pPr>
            <a:lvl4pPr marL="1371600" indent="0">
              <a:buNone/>
              <a:defRPr sz="1800" b="0" i="0">
                <a:latin typeface="Muli" panose="02000503000000000000" pitchFamily="2" charset="77"/>
              </a:defRPr>
            </a:lvl4pPr>
            <a:lvl5pPr marL="1828800" indent="0">
              <a:buNone/>
              <a:defRPr sz="1800" b="0" i="0">
                <a:latin typeface="Muli" panose="02000503000000000000" pitchFamily="2" charset="77"/>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effectLst/>
                <a:latin typeface="Muli Light" panose="02000503040000020004" pitchFamily="2" charset="0"/>
              </a:rPr>
              <a:t>Click here to add body copy to your slide. This is sample copy to show what it would look like.</a:t>
            </a:r>
          </a:p>
        </p:txBody>
      </p:sp>
      <p:sp>
        <p:nvSpPr>
          <p:cNvPr id="17" name="Text Placeholder 3">
            <a:extLst>
              <a:ext uri="{FF2B5EF4-FFF2-40B4-BE49-F238E27FC236}">
                <a16:creationId xmlns:a16="http://schemas.microsoft.com/office/drawing/2014/main" id="{8D723354-AE80-DF42-A4F8-2D1E80A597B2}"/>
              </a:ext>
            </a:extLst>
          </p:cNvPr>
          <p:cNvSpPr>
            <a:spLocks noGrp="1"/>
          </p:cNvSpPr>
          <p:nvPr>
            <p:ph type="body" sz="quarter" idx="25" hasCustomPrompt="1"/>
          </p:nvPr>
        </p:nvSpPr>
        <p:spPr>
          <a:xfrm>
            <a:off x="8245700" y="2773170"/>
            <a:ext cx="3126376" cy="392113"/>
          </a:xfrm>
          <a:prstGeom prst="rect">
            <a:avLst/>
          </a:prstGeom>
        </p:spPr>
        <p:txBody>
          <a:bodyPr/>
          <a:lstStyle>
            <a:lvl1pPr marL="0" indent="0">
              <a:buNone/>
              <a:defRPr sz="2200" b="1" i="0">
                <a:solidFill>
                  <a:schemeClr val="tx2"/>
                </a:solidFill>
                <a:latin typeface="Muli" panose="02000503000000000000" pitchFamily="2" charset="77"/>
              </a:defRPr>
            </a:lvl1pPr>
            <a:lvl2pPr>
              <a:defRPr b="1" i="0">
                <a:latin typeface="Muli ExtraBold" panose="02000503000000000000" pitchFamily="2" charset="77"/>
              </a:defRPr>
            </a:lvl2pPr>
            <a:lvl3pPr>
              <a:defRPr b="1" i="0">
                <a:latin typeface="Muli ExtraBold" panose="02000503000000000000" pitchFamily="2" charset="77"/>
              </a:defRPr>
            </a:lvl3pPr>
            <a:lvl4pPr>
              <a:defRPr b="1" i="0">
                <a:latin typeface="Muli ExtraBold" panose="02000503000000000000" pitchFamily="2" charset="77"/>
              </a:defRPr>
            </a:lvl4pPr>
            <a:lvl5pPr>
              <a:defRPr b="1" i="0">
                <a:latin typeface="Muli ExtraBold" panose="02000503000000000000" pitchFamily="2" charset="77"/>
              </a:defRPr>
            </a:lvl5pPr>
          </a:lstStyle>
          <a:p>
            <a:pPr lvl="0"/>
            <a:r>
              <a:rPr lang="en-US"/>
              <a:t>Header name 1</a:t>
            </a:r>
          </a:p>
        </p:txBody>
      </p:sp>
      <p:sp>
        <p:nvSpPr>
          <p:cNvPr id="18" name="Text Placeholder 5">
            <a:extLst>
              <a:ext uri="{FF2B5EF4-FFF2-40B4-BE49-F238E27FC236}">
                <a16:creationId xmlns:a16="http://schemas.microsoft.com/office/drawing/2014/main" id="{82BDF7B7-3F8F-5E48-A67D-C461568D8ADF}"/>
              </a:ext>
            </a:extLst>
          </p:cNvPr>
          <p:cNvSpPr>
            <a:spLocks noGrp="1"/>
          </p:cNvSpPr>
          <p:nvPr>
            <p:ph type="body" sz="quarter" idx="26" hasCustomPrompt="1"/>
          </p:nvPr>
        </p:nvSpPr>
        <p:spPr>
          <a:xfrm>
            <a:off x="8241168" y="3191409"/>
            <a:ext cx="3287812" cy="889113"/>
          </a:xfrm>
          <a:prstGeom prst="rect">
            <a:avLst/>
          </a:prstGeom>
        </p:spPr>
        <p:txBody>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600" b="0" i="0">
                <a:latin typeface="Muli" panose="02000503000000000000" pitchFamily="2" charset="77"/>
              </a:defRPr>
            </a:lvl1pPr>
            <a:lvl2pPr marL="457200" indent="0">
              <a:buNone/>
              <a:defRPr sz="1800" b="0" i="0">
                <a:latin typeface="Muli" panose="02000503000000000000" pitchFamily="2" charset="77"/>
              </a:defRPr>
            </a:lvl2pPr>
            <a:lvl3pPr marL="914400" indent="0">
              <a:buNone/>
              <a:defRPr sz="1800" b="0" i="0">
                <a:latin typeface="Muli" panose="02000503000000000000" pitchFamily="2" charset="77"/>
              </a:defRPr>
            </a:lvl3pPr>
            <a:lvl4pPr marL="1371600" indent="0">
              <a:buNone/>
              <a:defRPr sz="1800" b="0" i="0">
                <a:latin typeface="Muli" panose="02000503000000000000" pitchFamily="2" charset="77"/>
              </a:defRPr>
            </a:lvl4pPr>
            <a:lvl5pPr marL="1828800" indent="0">
              <a:buNone/>
              <a:defRPr sz="1800" b="0" i="0">
                <a:latin typeface="Muli" panose="02000503000000000000" pitchFamily="2" charset="77"/>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effectLst/>
                <a:latin typeface="Muli Light" panose="02000503040000020004" pitchFamily="2" charset="0"/>
              </a:rPr>
              <a:t>Click here to add body copy to your slide. This is sample copy to show what it would look like.</a:t>
            </a:r>
          </a:p>
        </p:txBody>
      </p:sp>
      <p:sp>
        <p:nvSpPr>
          <p:cNvPr id="19" name="Text Placeholder 3">
            <a:extLst>
              <a:ext uri="{FF2B5EF4-FFF2-40B4-BE49-F238E27FC236}">
                <a16:creationId xmlns:a16="http://schemas.microsoft.com/office/drawing/2014/main" id="{1BA6D907-58A0-E746-8DE5-763223886DB0}"/>
              </a:ext>
            </a:extLst>
          </p:cNvPr>
          <p:cNvSpPr>
            <a:spLocks noGrp="1"/>
          </p:cNvSpPr>
          <p:nvPr>
            <p:ph type="body" sz="quarter" idx="28" hasCustomPrompt="1"/>
          </p:nvPr>
        </p:nvSpPr>
        <p:spPr>
          <a:xfrm>
            <a:off x="8245700" y="4406027"/>
            <a:ext cx="3126376" cy="392113"/>
          </a:xfrm>
          <a:prstGeom prst="rect">
            <a:avLst/>
          </a:prstGeom>
        </p:spPr>
        <p:txBody>
          <a:bodyPr/>
          <a:lstStyle>
            <a:lvl1pPr marL="0" indent="0">
              <a:buNone/>
              <a:defRPr sz="2200" b="1" i="0">
                <a:solidFill>
                  <a:schemeClr val="tx2"/>
                </a:solidFill>
                <a:latin typeface="Muli" panose="02000503000000000000" pitchFamily="2" charset="77"/>
              </a:defRPr>
            </a:lvl1pPr>
            <a:lvl2pPr>
              <a:defRPr b="1" i="0">
                <a:latin typeface="Muli ExtraBold" panose="02000503000000000000" pitchFamily="2" charset="77"/>
              </a:defRPr>
            </a:lvl2pPr>
            <a:lvl3pPr>
              <a:defRPr b="1" i="0">
                <a:latin typeface="Muli ExtraBold" panose="02000503000000000000" pitchFamily="2" charset="77"/>
              </a:defRPr>
            </a:lvl3pPr>
            <a:lvl4pPr>
              <a:defRPr b="1" i="0">
                <a:latin typeface="Muli ExtraBold" panose="02000503000000000000" pitchFamily="2" charset="77"/>
              </a:defRPr>
            </a:lvl4pPr>
            <a:lvl5pPr>
              <a:defRPr b="1" i="0">
                <a:latin typeface="Muli ExtraBold" panose="02000503000000000000" pitchFamily="2" charset="77"/>
              </a:defRPr>
            </a:lvl5pPr>
          </a:lstStyle>
          <a:p>
            <a:pPr lvl="0"/>
            <a:r>
              <a:rPr lang="en-US"/>
              <a:t>Header name 1</a:t>
            </a:r>
          </a:p>
        </p:txBody>
      </p:sp>
      <p:sp>
        <p:nvSpPr>
          <p:cNvPr id="20" name="Text Placeholder 5">
            <a:extLst>
              <a:ext uri="{FF2B5EF4-FFF2-40B4-BE49-F238E27FC236}">
                <a16:creationId xmlns:a16="http://schemas.microsoft.com/office/drawing/2014/main" id="{FDD94D6E-E689-3147-B34E-B036A13D1D64}"/>
              </a:ext>
            </a:extLst>
          </p:cNvPr>
          <p:cNvSpPr>
            <a:spLocks noGrp="1"/>
          </p:cNvSpPr>
          <p:nvPr>
            <p:ph type="body" sz="quarter" idx="29" hasCustomPrompt="1"/>
          </p:nvPr>
        </p:nvSpPr>
        <p:spPr>
          <a:xfrm>
            <a:off x="8241167" y="4824266"/>
            <a:ext cx="3287811" cy="889113"/>
          </a:xfrm>
          <a:prstGeom prst="rect">
            <a:avLst/>
          </a:prstGeom>
        </p:spPr>
        <p:txBody>
          <a:bodyPr/>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600" b="0" i="0">
                <a:latin typeface="Muli" panose="02000503000000000000" pitchFamily="2" charset="77"/>
              </a:defRPr>
            </a:lvl1pPr>
            <a:lvl2pPr marL="457200" indent="0">
              <a:buNone/>
              <a:defRPr sz="1800" b="0" i="0">
                <a:latin typeface="Muli" panose="02000503000000000000" pitchFamily="2" charset="77"/>
              </a:defRPr>
            </a:lvl2pPr>
            <a:lvl3pPr marL="914400" indent="0">
              <a:buNone/>
              <a:defRPr sz="1800" b="0" i="0">
                <a:latin typeface="Muli" panose="02000503000000000000" pitchFamily="2" charset="77"/>
              </a:defRPr>
            </a:lvl3pPr>
            <a:lvl4pPr marL="1371600" indent="0">
              <a:buNone/>
              <a:defRPr sz="1800" b="0" i="0">
                <a:latin typeface="Muli" panose="02000503000000000000" pitchFamily="2" charset="77"/>
              </a:defRPr>
            </a:lvl4pPr>
            <a:lvl5pPr marL="1828800" indent="0">
              <a:buNone/>
              <a:defRPr sz="1800" b="0" i="0">
                <a:latin typeface="Muli" panose="02000503000000000000" pitchFamily="2" charset="77"/>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effectLst/>
                <a:latin typeface="Muli Light" panose="02000503040000020004" pitchFamily="2" charset="0"/>
              </a:rPr>
              <a:t>Click here to add body copy to your slide. This is sample copy to show what it would look like.</a:t>
            </a:r>
          </a:p>
        </p:txBody>
      </p:sp>
      <p:sp>
        <p:nvSpPr>
          <p:cNvPr id="21" name="Rectangle 20">
            <a:extLst>
              <a:ext uri="{FF2B5EF4-FFF2-40B4-BE49-F238E27FC236}">
                <a16:creationId xmlns:a16="http://schemas.microsoft.com/office/drawing/2014/main" id="{DD244EFE-F524-8C44-8915-3467CEF01762}"/>
              </a:ext>
            </a:extLst>
          </p:cNvPr>
          <p:cNvSpPr/>
          <p:nvPr userDrawn="1"/>
        </p:nvSpPr>
        <p:spPr>
          <a:xfrm>
            <a:off x="6280879" y="2732274"/>
            <a:ext cx="1720803" cy="13701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cture Placeholder 16">
            <a:extLst>
              <a:ext uri="{FF2B5EF4-FFF2-40B4-BE49-F238E27FC236}">
                <a16:creationId xmlns:a16="http://schemas.microsoft.com/office/drawing/2014/main" id="{DBCC0686-25AE-A14A-8F69-ACADC2EDC747}"/>
              </a:ext>
            </a:extLst>
          </p:cNvPr>
          <p:cNvSpPr>
            <a:spLocks noGrp="1"/>
          </p:cNvSpPr>
          <p:nvPr>
            <p:ph type="pic" sz="quarter" idx="40" hasCustomPrompt="1"/>
          </p:nvPr>
        </p:nvSpPr>
        <p:spPr>
          <a:xfrm>
            <a:off x="6537777" y="2985576"/>
            <a:ext cx="1207007" cy="863504"/>
          </a:xfrm>
          <a:prstGeom prst="rect">
            <a:avLst/>
          </a:prstGeom>
          <a:no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ICON</a:t>
            </a:r>
          </a:p>
          <a:p>
            <a:endParaRPr lang="en-US"/>
          </a:p>
          <a:p>
            <a:endParaRPr lang="en-US"/>
          </a:p>
        </p:txBody>
      </p:sp>
      <p:sp>
        <p:nvSpPr>
          <p:cNvPr id="23" name="Rectangle 22">
            <a:extLst>
              <a:ext uri="{FF2B5EF4-FFF2-40B4-BE49-F238E27FC236}">
                <a16:creationId xmlns:a16="http://schemas.microsoft.com/office/drawing/2014/main" id="{5868FDA8-3714-AB4E-B1CC-DB630461A9F5}"/>
              </a:ext>
            </a:extLst>
          </p:cNvPr>
          <p:cNvSpPr/>
          <p:nvPr userDrawn="1"/>
        </p:nvSpPr>
        <p:spPr>
          <a:xfrm>
            <a:off x="6280879" y="4381192"/>
            <a:ext cx="1720803" cy="13701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icture Placeholder 16">
            <a:extLst>
              <a:ext uri="{FF2B5EF4-FFF2-40B4-BE49-F238E27FC236}">
                <a16:creationId xmlns:a16="http://schemas.microsoft.com/office/drawing/2014/main" id="{A9E5131B-1403-0542-9909-4A02987825B6}"/>
              </a:ext>
            </a:extLst>
          </p:cNvPr>
          <p:cNvSpPr>
            <a:spLocks noGrp="1"/>
          </p:cNvSpPr>
          <p:nvPr>
            <p:ph type="pic" sz="quarter" idx="41" hasCustomPrompt="1"/>
          </p:nvPr>
        </p:nvSpPr>
        <p:spPr>
          <a:xfrm>
            <a:off x="6537777" y="4634494"/>
            <a:ext cx="1207007" cy="863504"/>
          </a:xfrm>
          <a:prstGeom prst="rect">
            <a:avLst/>
          </a:prstGeom>
          <a:noFill/>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ADD ICON</a:t>
            </a:r>
          </a:p>
          <a:p>
            <a:endParaRPr lang="en-US"/>
          </a:p>
          <a:p>
            <a:endParaRPr lang="en-US"/>
          </a:p>
        </p:txBody>
      </p:sp>
    </p:spTree>
    <p:extLst>
      <p:ext uri="{BB962C8B-B14F-4D97-AF65-F5344CB8AC3E}">
        <p14:creationId xmlns:p14="http://schemas.microsoft.com/office/powerpoint/2010/main" val="158800697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Logo slide">
    <p:spTree>
      <p:nvGrpSpPr>
        <p:cNvPr id="1" name=""/>
        <p:cNvGrpSpPr/>
        <p:nvPr/>
      </p:nvGrpSpPr>
      <p:grpSpPr>
        <a:xfrm>
          <a:off x="0" y="0"/>
          <a:ext cx="0" cy="0"/>
          <a:chOff x="0" y="0"/>
          <a:chExt cx="0" cy="0"/>
        </a:xfrm>
      </p:grpSpPr>
      <p:pic>
        <p:nvPicPr>
          <p:cNvPr id="11" name="Picture Placeholder 18" descr="A picture containing woman, plane, light&#10;&#10;Description automatically generated">
            <a:extLst>
              <a:ext uri="{FF2B5EF4-FFF2-40B4-BE49-F238E27FC236}">
                <a16:creationId xmlns:a16="http://schemas.microsoft.com/office/drawing/2014/main" id="{0B6280BD-448F-1141-A03D-DA2E2BD77B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Text Placeholder 19">
            <a:extLst>
              <a:ext uri="{FF2B5EF4-FFF2-40B4-BE49-F238E27FC236}">
                <a16:creationId xmlns:a16="http://schemas.microsoft.com/office/drawing/2014/main" id="{958DCD95-DD0D-F946-A8EF-9FB933AE3CA5}"/>
              </a:ext>
            </a:extLst>
          </p:cNvPr>
          <p:cNvSpPr>
            <a:spLocks noGrp="1"/>
          </p:cNvSpPr>
          <p:nvPr>
            <p:ph type="body" sz="quarter" idx="12" hasCustomPrompt="1"/>
          </p:nvPr>
        </p:nvSpPr>
        <p:spPr>
          <a:xfrm>
            <a:off x="2386149" y="2052588"/>
            <a:ext cx="7419702" cy="1376412"/>
          </a:xfrm>
          <a:prstGeom prst="rect">
            <a:avLst/>
          </a:prstGeom>
        </p:spPr>
        <p:txBody>
          <a:bodyPr>
            <a:noAutofit/>
          </a:bodyPr>
          <a:lstStyle>
            <a:lvl1pPr marL="0" indent="0" algn="ctr">
              <a:spcBef>
                <a:spcPts val="0"/>
              </a:spcBef>
              <a:buNone/>
              <a:defRPr sz="4800" b="0" i="0">
                <a:solidFill>
                  <a:schemeClr val="bg1"/>
                </a:solidFill>
                <a:latin typeface="Muli ExtraBold" panose="02000503000000000000" pitchFamily="2" charset="77"/>
              </a:defRPr>
            </a:lvl1pPr>
            <a:lvl2pPr marL="457200" indent="0">
              <a:buNone/>
              <a:defRPr sz="4800" b="0" i="0">
                <a:latin typeface="Muli ExtraBold" panose="02000503000000000000" pitchFamily="2" charset="77"/>
              </a:defRPr>
            </a:lvl2pPr>
            <a:lvl3pPr marL="914400" indent="0">
              <a:buNone/>
              <a:defRPr sz="4800" b="0" i="0">
                <a:latin typeface="Muli ExtraBold" panose="02000503000000000000" pitchFamily="2" charset="77"/>
              </a:defRPr>
            </a:lvl3pPr>
            <a:lvl4pPr marL="1371600" indent="0">
              <a:buNone/>
              <a:defRPr sz="4800" b="0" i="0">
                <a:latin typeface="Muli ExtraBold" panose="02000503000000000000" pitchFamily="2" charset="77"/>
              </a:defRPr>
            </a:lvl4pPr>
            <a:lvl5pPr marL="1828800" indent="0">
              <a:buNone/>
              <a:defRPr sz="4800" b="0" i="0">
                <a:latin typeface="Muli ExtraBold" panose="02000503000000000000" pitchFamily="2" charset="77"/>
              </a:defRPr>
            </a:lvl5pPr>
          </a:lstStyle>
          <a:p>
            <a:pPr lvl="0"/>
            <a:r>
              <a:rPr lang="en-US"/>
              <a:t>CLICK HERE TO ADD TITLE OR HEADER</a:t>
            </a:r>
          </a:p>
        </p:txBody>
      </p:sp>
      <p:sp>
        <p:nvSpPr>
          <p:cNvPr id="8" name="Text Placeholder 21">
            <a:extLst>
              <a:ext uri="{FF2B5EF4-FFF2-40B4-BE49-F238E27FC236}">
                <a16:creationId xmlns:a16="http://schemas.microsoft.com/office/drawing/2014/main" id="{E0635BA0-903F-D141-AB47-2269161FFCD2}"/>
              </a:ext>
            </a:extLst>
          </p:cNvPr>
          <p:cNvSpPr>
            <a:spLocks noGrp="1"/>
          </p:cNvSpPr>
          <p:nvPr>
            <p:ph type="body" sz="quarter" idx="13" hasCustomPrompt="1"/>
          </p:nvPr>
        </p:nvSpPr>
        <p:spPr>
          <a:xfrm>
            <a:off x="2385497" y="3442656"/>
            <a:ext cx="7419702" cy="1242693"/>
          </a:xfrm>
          <a:prstGeom prst="rect">
            <a:avLst/>
          </a:prstGeom>
        </p:spPr>
        <p:txBody>
          <a:bodyPr/>
          <a:lstStyle>
            <a:lvl1pPr marL="0" marR="0" indent="0" algn="ctr" defTabSz="914400" rtl="0" eaLnBrk="1" fontAlgn="auto" latinLnBrk="0" hangingPunct="1">
              <a:lnSpc>
                <a:spcPct val="120000"/>
              </a:lnSpc>
              <a:spcBef>
                <a:spcPts val="0"/>
              </a:spcBef>
              <a:spcAft>
                <a:spcPts val="0"/>
              </a:spcAft>
              <a:buClrTx/>
              <a:buSzTx/>
              <a:buFont typeface="Arial" panose="020B0604020202020204" pitchFamily="34" charset="0"/>
              <a:buNone/>
              <a:tabLst/>
              <a:defRPr lang="en-US" sz="1800" b="0" i="0">
                <a:solidFill>
                  <a:schemeClr val="bg1"/>
                </a:solidFill>
                <a:effectLst/>
                <a:latin typeface="Muli" panose="02000503000000000000" pitchFamily="2" charset="77"/>
              </a:defRPr>
            </a:lvl1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effectLst/>
                <a:latin typeface="Muli Light" panose="02000503040000020004" pitchFamily="2" charset="0"/>
              </a:rPr>
              <a:t>Click here to add body copy to your slide. This is sample copy to show what this slide would look like with a short descriptions. This is where you can explain what’s on your slide. Click here to add body copy to your slide. </a:t>
            </a:r>
          </a:p>
        </p:txBody>
      </p:sp>
    </p:spTree>
    <p:extLst>
      <p:ext uri="{BB962C8B-B14F-4D97-AF65-F5344CB8AC3E}">
        <p14:creationId xmlns:p14="http://schemas.microsoft.com/office/powerpoint/2010/main" val="35736015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Logo slide">
    <p:spTree>
      <p:nvGrpSpPr>
        <p:cNvPr id="1" name=""/>
        <p:cNvGrpSpPr/>
        <p:nvPr/>
      </p:nvGrpSpPr>
      <p:grpSpPr>
        <a:xfrm>
          <a:off x="0" y="0"/>
          <a:ext cx="0" cy="0"/>
          <a:chOff x="0" y="0"/>
          <a:chExt cx="0" cy="0"/>
        </a:xfrm>
      </p:grpSpPr>
      <p:pic>
        <p:nvPicPr>
          <p:cNvPr id="11" name="Picture Placeholder 18" descr="A picture containing woman, plane, light&#10;&#10;Description automatically generated">
            <a:extLst>
              <a:ext uri="{FF2B5EF4-FFF2-40B4-BE49-F238E27FC236}">
                <a16:creationId xmlns:a16="http://schemas.microsoft.com/office/drawing/2014/main" id="{0B6280BD-448F-1141-A03D-DA2E2BD77B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EA1DF438-76A4-E34D-B945-5B46C2931DCA}"/>
              </a:ext>
            </a:extLst>
          </p:cNvPr>
          <p:cNvPicPr>
            <a:picLocks noChangeAspect="1"/>
          </p:cNvPicPr>
          <p:nvPr userDrawn="1"/>
        </p:nvPicPr>
        <p:blipFill>
          <a:blip r:embed="rId3"/>
          <a:srcRect/>
          <a:stretch/>
        </p:blipFill>
        <p:spPr>
          <a:xfrm>
            <a:off x="4092742" y="1250949"/>
            <a:ext cx="4006516" cy="3338763"/>
          </a:xfrm>
          <a:prstGeom prst="rect">
            <a:avLst/>
          </a:prstGeom>
        </p:spPr>
      </p:pic>
      <p:sp>
        <p:nvSpPr>
          <p:cNvPr id="13" name="TextBox 12">
            <a:extLst>
              <a:ext uri="{FF2B5EF4-FFF2-40B4-BE49-F238E27FC236}">
                <a16:creationId xmlns:a16="http://schemas.microsoft.com/office/drawing/2014/main" id="{7F310366-265F-494A-969D-D7D6FB48B3EC}"/>
              </a:ext>
            </a:extLst>
          </p:cNvPr>
          <p:cNvSpPr txBox="1"/>
          <p:nvPr userDrawn="1"/>
        </p:nvSpPr>
        <p:spPr>
          <a:xfrm>
            <a:off x="3728085" y="4381500"/>
            <a:ext cx="4735830" cy="4770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500">
                <a:solidFill>
                  <a:schemeClr val="bg1"/>
                </a:solidFill>
                <a:effectLst/>
                <a:latin typeface="Muli Light" panose="02000503040000020004" pitchFamily="2" charset="0"/>
              </a:rPr>
              <a:t>excella.com  |  @excellaco</a:t>
            </a:r>
          </a:p>
        </p:txBody>
      </p:sp>
    </p:spTree>
    <p:extLst>
      <p:ext uri="{BB962C8B-B14F-4D97-AF65-F5344CB8AC3E}">
        <p14:creationId xmlns:p14="http://schemas.microsoft.com/office/powerpoint/2010/main" val="32356846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imple section slide_No description">
    <p:spTree>
      <p:nvGrpSpPr>
        <p:cNvPr id="1" name=""/>
        <p:cNvGrpSpPr/>
        <p:nvPr/>
      </p:nvGrpSpPr>
      <p:grpSpPr>
        <a:xfrm>
          <a:off x="0" y="0"/>
          <a:ext cx="0" cy="0"/>
          <a:chOff x="0" y="0"/>
          <a:chExt cx="0" cy="0"/>
        </a:xfrm>
      </p:grpSpPr>
      <p:sp>
        <p:nvSpPr>
          <p:cNvPr id="8" name="Rectangle 7"/>
          <p:cNvSpPr/>
          <p:nvPr userDrawn="1"/>
        </p:nvSpPr>
        <p:spPr>
          <a:xfrm>
            <a:off x="-1" y="0"/>
            <a:ext cx="12192000" cy="688564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2" name="Content Placeholder 11"/>
          <p:cNvSpPr>
            <a:spLocks noGrp="1"/>
          </p:cNvSpPr>
          <p:nvPr>
            <p:ph sz="quarter" idx="10" hasCustomPrompt="1"/>
          </p:nvPr>
        </p:nvSpPr>
        <p:spPr>
          <a:xfrm>
            <a:off x="0" y="2481716"/>
            <a:ext cx="12192000" cy="1894568"/>
          </a:xfrm>
          <a:prstGeom prst="rect">
            <a:avLst/>
          </a:prstGeom>
        </p:spPr>
        <p:txBody>
          <a:bodyPr/>
          <a:lstStyle>
            <a:lvl1pPr marL="0" indent="0" algn="ctr" defTabSz="914400" rtl="0" eaLnBrk="1" latinLnBrk="0" hangingPunct="1">
              <a:lnSpc>
                <a:spcPct val="90000"/>
              </a:lnSpc>
              <a:spcBef>
                <a:spcPct val="0"/>
              </a:spcBef>
              <a:buNone/>
              <a:defRPr lang="en-US" sz="6000" b="1" i="0" kern="1200" dirty="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Click to edit </a:t>
            </a:r>
            <a:br>
              <a:rPr lang="en-US"/>
            </a:br>
            <a:r>
              <a:rPr lang="en-US"/>
              <a:t>Master title style</a:t>
            </a:r>
          </a:p>
        </p:txBody>
      </p:sp>
      <p:sp>
        <p:nvSpPr>
          <p:cNvPr id="5" name="Rectangle 4"/>
          <p:cNvSpPr/>
          <p:nvPr userDrawn="1"/>
        </p:nvSpPr>
        <p:spPr>
          <a:xfrm>
            <a:off x="-1" y="6434268"/>
            <a:ext cx="12192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9" name="Subtitle 2"/>
          <p:cNvSpPr txBox="1">
            <a:spLocks/>
          </p:cNvSpPr>
          <p:nvPr userDrawn="1"/>
        </p:nvSpPr>
        <p:spPr>
          <a:xfrm>
            <a:off x="8871307"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Tree>
    <p:extLst>
      <p:ext uri="{BB962C8B-B14F-4D97-AF65-F5344CB8AC3E}">
        <p14:creationId xmlns:p14="http://schemas.microsoft.com/office/powerpoint/2010/main" val="4202193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_finance_no red lin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8B2FAB-F83B-C64A-B33C-CA5DA755BBF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3695" y="-18853"/>
            <a:ext cx="12295695" cy="6916327"/>
          </a:xfrm>
          <a:prstGeom prst="rect">
            <a:avLst/>
          </a:prstGeom>
        </p:spPr>
      </p:pic>
      <p:pic>
        <p:nvPicPr>
          <p:cNvPr id="7" name="Picture 6">
            <a:extLst>
              <a:ext uri="{FF2B5EF4-FFF2-40B4-BE49-F238E27FC236}">
                <a16:creationId xmlns:a16="http://schemas.microsoft.com/office/drawing/2014/main" id="{CA9B082A-2FE6-F34E-B311-9301049F4D95}"/>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8679841" y="5898031"/>
            <a:ext cx="2327712" cy="554216"/>
          </a:xfrm>
          <a:prstGeom prst="rect">
            <a:avLst/>
          </a:prstGeom>
        </p:spPr>
      </p:pic>
      <p:sp>
        <p:nvSpPr>
          <p:cNvPr id="8" name="Text Placeholder 5">
            <a:extLst>
              <a:ext uri="{FF2B5EF4-FFF2-40B4-BE49-F238E27FC236}">
                <a16:creationId xmlns:a16="http://schemas.microsoft.com/office/drawing/2014/main" id="{5F22F24D-520F-8D43-A279-4D0D7821E8E6}"/>
              </a:ext>
            </a:extLst>
          </p:cNvPr>
          <p:cNvSpPr>
            <a:spLocks noGrp="1"/>
          </p:cNvSpPr>
          <p:nvPr>
            <p:ph type="body" sz="quarter" idx="10" hasCustomPrompt="1"/>
          </p:nvPr>
        </p:nvSpPr>
        <p:spPr>
          <a:xfrm>
            <a:off x="1214800" y="1549815"/>
            <a:ext cx="8450061" cy="2929022"/>
          </a:xfrm>
          <a:prstGeom prst="rect">
            <a:avLst/>
          </a:prstGeom>
        </p:spPr>
        <p:txBody>
          <a:bodyPr/>
          <a:lstStyle>
            <a:lvl1pPr marL="0" indent="0">
              <a:lnSpc>
                <a:spcPct val="80000"/>
              </a:lnSpc>
              <a:spcBef>
                <a:spcPts val="0"/>
              </a:spcBef>
              <a:buNone/>
              <a:defRPr sz="8000" b="1" i="0">
                <a:solidFill>
                  <a:schemeClr val="bg1"/>
                </a:solidFill>
                <a:latin typeface="Muli ExtraBold" panose="02000503000000000000" pitchFamily="2" charset="77"/>
              </a:defRPr>
            </a:lvl1pPr>
          </a:lstStyle>
          <a:p>
            <a:pPr lvl="0"/>
            <a:r>
              <a:rPr lang="en-US"/>
              <a:t>CLICK TO </a:t>
            </a:r>
            <a:br>
              <a:rPr lang="en-US"/>
            </a:br>
            <a:r>
              <a:rPr lang="en-US"/>
              <a:t>ADD NAME OF PRESENTATION</a:t>
            </a:r>
          </a:p>
        </p:txBody>
      </p:sp>
      <p:sp>
        <p:nvSpPr>
          <p:cNvPr id="9" name="Text Placeholder 7">
            <a:extLst>
              <a:ext uri="{FF2B5EF4-FFF2-40B4-BE49-F238E27FC236}">
                <a16:creationId xmlns:a16="http://schemas.microsoft.com/office/drawing/2014/main" id="{7191465F-2D32-E642-9CC2-92A3FF918649}"/>
              </a:ext>
            </a:extLst>
          </p:cNvPr>
          <p:cNvSpPr>
            <a:spLocks noGrp="1"/>
          </p:cNvSpPr>
          <p:nvPr>
            <p:ph type="body" sz="quarter" idx="11" hasCustomPrompt="1"/>
          </p:nvPr>
        </p:nvSpPr>
        <p:spPr>
          <a:xfrm>
            <a:off x="1214799" y="4753969"/>
            <a:ext cx="8450061" cy="554216"/>
          </a:xfrm>
          <a:prstGeom prst="rect">
            <a:avLst/>
          </a:prstGeom>
        </p:spPr>
        <p:txBody>
          <a:bodyPr anchor="ctr" anchorCtr="0"/>
          <a:lstStyle>
            <a:lvl1pPr marL="0" indent="0">
              <a:buNone/>
              <a:defRPr sz="3200" b="0" i="0">
                <a:solidFill>
                  <a:schemeClr val="bg1"/>
                </a:solidFill>
                <a:latin typeface="Muli" panose="02000503000000000000" pitchFamily="2" charset="77"/>
              </a:defRPr>
            </a:lvl1pPr>
            <a:lvl2pPr marL="457200" indent="0">
              <a:buNone/>
              <a:defRPr b="0" i="0">
                <a:solidFill>
                  <a:schemeClr val="bg1"/>
                </a:solidFill>
                <a:latin typeface="Muli" panose="02000503000000000000" pitchFamily="2" charset="77"/>
              </a:defRPr>
            </a:lvl2pPr>
            <a:lvl3pPr marL="914400" indent="0">
              <a:buNone/>
              <a:defRPr b="0" i="0">
                <a:solidFill>
                  <a:schemeClr val="bg1"/>
                </a:solidFill>
                <a:latin typeface="Muli" panose="02000503000000000000" pitchFamily="2" charset="77"/>
              </a:defRPr>
            </a:lvl3pPr>
            <a:lvl4pPr marL="1371600" indent="0">
              <a:buNone/>
              <a:defRPr b="0" i="0">
                <a:solidFill>
                  <a:schemeClr val="bg1"/>
                </a:solidFill>
                <a:latin typeface="Muli" panose="02000503000000000000" pitchFamily="2" charset="77"/>
              </a:defRPr>
            </a:lvl4pPr>
            <a:lvl5pPr marL="1828800" indent="0">
              <a:buNone/>
              <a:defRPr b="0" i="0">
                <a:solidFill>
                  <a:schemeClr val="bg1"/>
                </a:solidFill>
                <a:latin typeface="Muli" panose="02000503000000000000" pitchFamily="2" charset="77"/>
              </a:defRPr>
            </a:lvl5pPr>
          </a:lstStyle>
          <a:p>
            <a:pPr lvl="0"/>
            <a:r>
              <a:rPr lang="en-US"/>
              <a:t>Click to add name or </a:t>
            </a:r>
            <a:r>
              <a:rPr lang="en-US" err="1"/>
              <a:t>subheader</a:t>
            </a:r>
            <a:r>
              <a:rPr lang="en-US"/>
              <a:t> here</a:t>
            </a:r>
          </a:p>
        </p:txBody>
      </p:sp>
    </p:spTree>
    <p:extLst>
      <p:ext uri="{BB962C8B-B14F-4D97-AF65-F5344CB8AC3E}">
        <p14:creationId xmlns:p14="http://schemas.microsoft.com/office/powerpoint/2010/main" val="3071876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_coding_no red lin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27476D-199F-434D-99F3-DF689C12A25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0A9EA447-F11C-A640-B36D-5209AAB4C229}"/>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8679841" y="5898031"/>
            <a:ext cx="2327712" cy="554216"/>
          </a:xfrm>
          <a:prstGeom prst="rect">
            <a:avLst/>
          </a:prstGeom>
        </p:spPr>
      </p:pic>
      <p:sp>
        <p:nvSpPr>
          <p:cNvPr id="8" name="Text Placeholder 5">
            <a:extLst>
              <a:ext uri="{FF2B5EF4-FFF2-40B4-BE49-F238E27FC236}">
                <a16:creationId xmlns:a16="http://schemas.microsoft.com/office/drawing/2014/main" id="{478D6407-825C-E645-BD02-233320353AA6}"/>
              </a:ext>
            </a:extLst>
          </p:cNvPr>
          <p:cNvSpPr>
            <a:spLocks noGrp="1"/>
          </p:cNvSpPr>
          <p:nvPr>
            <p:ph type="body" sz="quarter" idx="10" hasCustomPrompt="1"/>
          </p:nvPr>
        </p:nvSpPr>
        <p:spPr>
          <a:xfrm>
            <a:off x="1214800" y="1549815"/>
            <a:ext cx="8450061" cy="2929022"/>
          </a:xfrm>
          <a:prstGeom prst="rect">
            <a:avLst/>
          </a:prstGeom>
        </p:spPr>
        <p:txBody>
          <a:bodyPr/>
          <a:lstStyle>
            <a:lvl1pPr marL="0" indent="0">
              <a:lnSpc>
                <a:spcPct val="80000"/>
              </a:lnSpc>
              <a:spcBef>
                <a:spcPts val="0"/>
              </a:spcBef>
              <a:buNone/>
              <a:defRPr sz="8000" b="1" i="0">
                <a:solidFill>
                  <a:schemeClr val="bg1"/>
                </a:solidFill>
                <a:latin typeface="Muli ExtraBold" panose="02000503000000000000" pitchFamily="2" charset="77"/>
              </a:defRPr>
            </a:lvl1pPr>
          </a:lstStyle>
          <a:p>
            <a:pPr lvl="0"/>
            <a:r>
              <a:rPr lang="en-US"/>
              <a:t>CLICK TO </a:t>
            </a:r>
            <a:br>
              <a:rPr lang="en-US"/>
            </a:br>
            <a:r>
              <a:rPr lang="en-US"/>
              <a:t>ADD NAME OF PRESENTATION</a:t>
            </a:r>
          </a:p>
        </p:txBody>
      </p:sp>
      <p:sp>
        <p:nvSpPr>
          <p:cNvPr id="9" name="Text Placeholder 7">
            <a:extLst>
              <a:ext uri="{FF2B5EF4-FFF2-40B4-BE49-F238E27FC236}">
                <a16:creationId xmlns:a16="http://schemas.microsoft.com/office/drawing/2014/main" id="{6871574F-FE12-0348-8351-A9336A47A5BB}"/>
              </a:ext>
            </a:extLst>
          </p:cNvPr>
          <p:cNvSpPr>
            <a:spLocks noGrp="1"/>
          </p:cNvSpPr>
          <p:nvPr>
            <p:ph type="body" sz="quarter" idx="11" hasCustomPrompt="1"/>
          </p:nvPr>
        </p:nvSpPr>
        <p:spPr>
          <a:xfrm>
            <a:off x="1214799" y="4753969"/>
            <a:ext cx="8450061" cy="554216"/>
          </a:xfrm>
          <a:prstGeom prst="rect">
            <a:avLst/>
          </a:prstGeom>
        </p:spPr>
        <p:txBody>
          <a:bodyPr anchor="ctr" anchorCtr="0"/>
          <a:lstStyle>
            <a:lvl1pPr marL="0" indent="0">
              <a:buNone/>
              <a:defRPr sz="3200" b="0" i="0">
                <a:solidFill>
                  <a:schemeClr val="bg1"/>
                </a:solidFill>
                <a:latin typeface="Muli" panose="02000503000000000000" pitchFamily="2" charset="77"/>
              </a:defRPr>
            </a:lvl1pPr>
            <a:lvl2pPr marL="457200" indent="0">
              <a:buNone/>
              <a:defRPr b="0" i="0">
                <a:solidFill>
                  <a:schemeClr val="bg1"/>
                </a:solidFill>
                <a:latin typeface="Muli" panose="02000503000000000000" pitchFamily="2" charset="77"/>
              </a:defRPr>
            </a:lvl2pPr>
            <a:lvl3pPr marL="914400" indent="0">
              <a:buNone/>
              <a:defRPr b="0" i="0">
                <a:solidFill>
                  <a:schemeClr val="bg1"/>
                </a:solidFill>
                <a:latin typeface="Muli" panose="02000503000000000000" pitchFamily="2" charset="77"/>
              </a:defRPr>
            </a:lvl3pPr>
            <a:lvl4pPr marL="1371600" indent="0">
              <a:buNone/>
              <a:defRPr b="0" i="0">
                <a:solidFill>
                  <a:schemeClr val="bg1"/>
                </a:solidFill>
                <a:latin typeface="Muli" panose="02000503000000000000" pitchFamily="2" charset="77"/>
              </a:defRPr>
            </a:lvl4pPr>
            <a:lvl5pPr marL="1828800" indent="0">
              <a:buNone/>
              <a:defRPr b="0" i="0">
                <a:solidFill>
                  <a:schemeClr val="bg1"/>
                </a:solidFill>
                <a:latin typeface="Muli" panose="02000503000000000000" pitchFamily="2" charset="77"/>
              </a:defRPr>
            </a:lvl5pPr>
          </a:lstStyle>
          <a:p>
            <a:pPr lvl="0"/>
            <a:r>
              <a:rPr lang="en-US"/>
              <a:t>Click to add name or </a:t>
            </a:r>
            <a:r>
              <a:rPr lang="en-US" err="1"/>
              <a:t>subheader</a:t>
            </a:r>
            <a:r>
              <a:rPr lang="en-US"/>
              <a:t> here</a:t>
            </a:r>
          </a:p>
        </p:txBody>
      </p:sp>
    </p:spTree>
    <p:extLst>
      <p:ext uri="{BB962C8B-B14F-4D97-AF65-F5344CB8AC3E}">
        <p14:creationId xmlns:p14="http://schemas.microsoft.com/office/powerpoint/2010/main" val="2394735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_data/ai_no red lin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1628AA-A740-444E-9346-BCBC44C598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3394" y="-43467"/>
            <a:ext cx="12295394" cy="6906920"/>
          </a:xfrm>
          <a:prstGeom prst="rect">
            <a:avLst/>
          </a:prstGeom>
        </p:spPr>
      </p:pic>
      <p:pic>
        <p:nvPicPr>
          <p:cNvPr id="7" name="Picture 6">
            <a:extLst>
              <a:ext uri="{FF2B5EF4-FFF2-40B4-BE49-F238E27FC236}">
                <a16:creationId xmlns:a16="http://schemas.microsoft.com/office/drawing/2014/main" id="{5AE38D2E-5965-F240-8E17-58203FFE2E4C}"/>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8679841" y="5898031"/>
            <a:ext cx="2327712" cy="554216"/>
          </a:xfrm>
          <a:prstGeom prst="rect">
            <a:avLst/>
          </a:prstGeom>
        </p:spPr>
      </p:pic>
      <p:sp>
        <p:nvSpPr>
          <p:cNvPr id="8" name="Text Placeholder 5">
            <a:extLst>
              <a:ext uri="{FF2B5EF4-FFF2-40B4-BE49-F238E27FC236}">
                <a16:creationId xmlns:a16="http://schemas.microsoft.com/office/drawing/2014/main" id="{A6B74BB5-64C9-2043-9354-7CC60105632F}"/>
              </a:ext>
            </a:extLst>
          </p:cNvPr>
          <p:cNvSpPr>
            <a:spLocks noGrp="1"/>
          </p:cNvSpPr>
          <p:nvPr>
            <p:ph type="body" sz="quarter" idx="10" hasCustomPrompt="1"/>
          </p:nvPr>
        </p:nvSpPr>
        <p:spPr>
          <a:xfrm>
            <a:off x="1214800" y="1549815"/>
            <a:ext cx="8450061" cy="2929022"/>
          </a:xfrm>
          <a:prstGeom prst="rect">
            <a:avLst/>
          </a:prstGeom>
        </p:spPr>
        <p:txBody>
          <a:bodyPr/>
          <a:lstStyle>
            <a:lvl1pPr marL="0" indent="0">
              <a:lnSpc>
                <a:spcPct val="80000"/>
              </a:lnSpc>
              <a:spcBef>
                <a:spcPts val="0"/>
              </a:spcBef>
              <a:buNone/>
              <a:defRPr sz="8000" b="1" i="0">
                <a:solidFill>
                  <a:schemeClr val="bg1"/>
                </a:solidFill>
                <a:latin typeface="Muli ExtraBold" panose="02000503000000000000" pitchFamily="2" charset="77"/>
              </a:defRPr>
            </a:lvl1pPr>
          </a:lstStyle>
          <a:p>
            <a:pPr lvl="0"/>
            <a:r>
              <a:rPr lang="en-US"/>
              <a:t>CLICK TO </a:t>
            </a:r>
            <a:br>
              <a:rPr lang="en-US"/>
            </a:br>
            <a:r>
              <a:rPr lang="en-US"/>
              <a:t>ADD NAME OF PRESENTATION</a:t>
            </a:r>
          </a:p>
        </p:txBody>
      </p:sp>
      <p:sp>
        <p:nvSpPr>
          <p:cNvPr id="6" name="Text Placeholder 7">
            <a:extLst>
              <a:ext uri="{FF2B5EF4-FFF2-40B4-BE49-F238E27FC236}">
                <a16:creationId xmlns:a16="http://schemas.microsoft.com/office/drawing/2014/main" id="{E2802814-3184-874C-B991-D2BC6096ABD6}"/>
              </a:ext>
            </a:extLst>
          </p:cNvPr>
          <p:cNvSpPr>
            <a:spLocks noGrp="1"/>
          </p:cNvSpPr>
          <p:nvPr>
            <p:ph type="body" sz="quarter" idx="12" hasCustomPrompt="1"/>
          </p:nvPr>
        </p:nvSpPr>
        <p:spPr>
          <a:xfrm>
            <a:off x="1214799" y="4753969"/>
            <a:ext cx="8450061" cy="554216"/>
          </a:xfrm>
          <a:prstGeom prst="rect">
            <a:avLst/>
          </a:prstGeom>
        </p:spPr>
        <p:txBody>
          <a:bodyPr anchor="ctr" anchorCtr="0"/>
          <a:lstStyle>
            <a:lvl1pPr marL="0" indent="0">
              <a:buNone/>
              <a:defRPr sz="3200" b="0" i="0">
                <a:solidFill>
                  <a:schemeClr val="bg1"/>
                </a:solidFill>
                <a:latin typeface="Muli" panose="02000503000000000000" pitchFamily="2" charset="77"/>
              </a:defRPr>
            </a:lvl1pPr>
            <a:lvl2pPr marL="457200" indent="0">
              <a:buNone/>
              <a:defRPr b="0" i="0">
                <a:solidFill>
                  <a:schemeClr val="bg1"/>
                </a:solidFill>
                <a:latin typeface="Muli" panose="02000503000000000000" pitchFamily="2" charset="77"/>
              </a:defRPr>
            </a:lvl2pPr>
            <a:lvl3pPr marL="914400" indent="0">
              <a:buNone/>
              <a:defRPr b="0" i="0">
                <a:solidFill>
                  <a:schemeClr val="bg1"/>
                </a:solidFill>
                <a:latin typeface="Muli" panose="02000503000000000000" pitchFamily="2" charset="77"/>
              </a:defRPr>
            </a:lvl3pPr>
            <a:lvl4pPr marL="1371600" indent="0">
              <a:buNone/>
              <a:defRPr b="0" i="0">
                <a:solidFill>
                  <a:schemeClr val="bg1"/>
                </a:solidFill>
                <a:latin typeface="Muli" panose="02000503000000000000" pitchFamily="2" charset="77"/>
              </a:defRPr>
            </a:lvl4pPr>
            <a:lvl5pPr marL="1828800" indent="0">
              <a:buNone/>
              <a:defRPr b="0" i="0">
                <a:solidFill>
                  <a:schemeClr val="bg1"/>
                </a:solidFill>
                <a:latin typeface="Muli" panose="02000503000000000000" pitchFamily="2" charset="77"/>
              </a:defRPr>
            </a:lvl5pPr>
          </a:lstStyle>
          <a:p>
            <a:pPr lvl="0"/>
            <a:r>
              <a:rPr lang="en-US"/>
              <a:t>Click to add name or </a:t>
            </a:r>
            <a:r>
              <a:rPr lang="en-US" err="1"/>
              <a:t>subheader</a:t>
            </a:r>
            <a:r>
              <a:rPr lang="en-US"/>
              <a:t> here</a:t>
            </a:r>
          </a:p>
        </p:txBody>
      </p:sp>
    </p:spTree>
    <p:extLst>
      <p:ext uri="{BB962C8B-B14F-4D97-AF65-F5344CB8AC3E}">
        <p14:creationId xmlns:p14="http://schemas.microsoft.com/office/powerpoint/2010/main" val="41455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_kanban_no red lin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538AA3-9546-8548-9786-0220ADC3017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7086" y="-48985"/>
            <a:ext cx="12279086" cy="6906986"/>
          </a:xfrm>
          <a:prstGeom prst="rect">
            <a:avLst/>
          </a:prstGeom>
        </p:spPr>
      </p:pic>
      <p:pic>
        <p:nvPicPr>
          <p:cNvPr id="7" name="Picture 6">
            <a:extLst>
              <a:ext uri="{FF2B5EF4-FFF2-40B4-BE49-F238E27FC236}">
                <a16:creationId xmlns:a16="http://schemas.microsoft.com/office/drawing/2014/main" id="{19780C58-40C8-D54B-8BDD-53D72FAA0F4F}"/>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8679841" y="5898031"/>
            <a:ext cx="2327712" cy="554216"/>
          </a:xfrm>
          <a:prstGeom prst="rect">
            <a:avLst/>
          </a:prstGeom>
        </p:spPr>
      </p:pic>
      <p:sp>
        <p:nvSpPr>
          <p:cNvPr id="8" name="Text Placeholder 5">
            <a:extLst>
              <a:ext uri="{FF2B5EF4-FFF2-40B4-BE49-F238E27FC236}">
                <a16:creationId xmlns:a16="http://schemas.microsoft.com/office/drawing/2014/main" id="{8CE17E0A-BB0D-2C4D-8B15-C7D5580508B9}"/>
              </a:ext>
            </a:extLst>
          </p:cNvPr>
          <p:cNvSpPr>
            <a:spLocks noGrp="1"/>
          </p:cNvSpPr>
          <p:nvPr>
            <p:ph type="body" sz="quarter" idx="10" hasCustomPrompt="1"/>
          </p:nvPr>
        </p:nvSpPr>
        <p:spPr>
          <a:xfrm>
            <a:off x="1214800" y="1549815"/>
            <a:ext cx="8450061" cy="2929022"/>
          </a:xfrm>
          <a:prstGeom prst="rect">
            <a:avLst/>
          </a:prstGeom>
        </p:spPr>
        <p:txBody>
          <a:bodyPr/>
          <a:lstStyle>
            <a:lvl1pPr marL="0" indent="0">
              <a:lnSpc>
                <a:spcPct val="80000"/>
              </a:lnSpc>
              <a:spcBef>
                <a:spcPts val="0"/>
              </a:spcBef>
              <a:buNone/>
              <a:defRPr sz="8000" b="1" i="0">
                <a:solidFill>
                  <a:schemeClr val="bg1"/>
                </a:solidFill>
                <a:latin typeface="Muli ExtraBold" panose="02000503000000000000" pitchFamily="2" charset="77"/>
              </a:defRPr>
            </a:lvl1pPr>
          </a:lstStyle>
          <a:p>
            <a:pPr lvl="0"/>
            <a:r>
              <a:rPr lang="en-US"/>
              <a:t>CLICK TO </a:t>
            </a:r>
            <a:br>
              <a:rPr lang="en-US"/>
            </a:br>
            <a:r>
              <a:rPr lang="en-US"/>
              <a:t>ADD NAME OF PRESENTATION</a:t>
            </a:r>
          </a:p>
        </p:txBody>
      </p:sp>
      <p:sp>
        <p:nvSpPr>
          <p:cNvPr id="9" name="Text Placeholder 7">
            <a:extLst>
              <a:ext uri="{FF2B5EF4-FFF2-40B4-BE49-F238E27FC236}">
                <a16:creationId xmlns:a16="http://schemas.microsoft.com/office/drawing/2014/main" id="{3B1A4F31-789F-1D42-B191-905DE64B1DDA}"/>
              </a:ext>
            </a:extLst>
          </p:cNvPr>
          <p:cNvSpPr>
            <a:spLocks noGrp="1"/>
          </p:cNvSpPr>
          <p:nvPr>
            <p:ph type="body" sz="quarter" idx="11" hasCustomPrompt="1"/>
          </p:nvPr>
        </p:nvSpPr>
        <p:spPr>
          <a:xfrm>
            <a:off x="1214800" y="4753969"/>
            <a:ext cx="8450061" cy="554216"/>
          </a:xfrm>
          <a:prstGeom prst="rect">
            <a:avLst/>
          </a:prstGeom>
        </p:spPr>
        <p:txBody>
          <a:bodyPr anchor="ctr" anchorCtr="0"/>
          <a:lstStyle>
            <a:lvl1pPr marL="0" indent="0">
              <a:buNone/>
              <a:defRPr sz="3200" b="0" i="0">
                <a:solidFill>
                  <a:schemeClr val="bg1"/>
                </a:solidFill>
                <a:latin typeface="Muli" panose="02000503000000000000" pitchFamily="2" charset="77"/>
              </a:defRPr>
            </a:lvl1pPr>
            <a:lvl2pPr marL="457200" indent="0">
              <a:buNone/>
              <a:defRPr b="0" i="0">
                <a:solidFill>
                  <a:schemeClr val="bg1"/>
                </a:solidFill>
                <a:latin typeface="Muli" panose="02000503000000000000" pitchFamily="2" charset="77"/>
              </a:defRPr>
            </a:lvl2pPr>
            <a:lvl3pPr marL="914400" indent="0">
              <a:buNone/>
              <a:defRPr b="0" i="0">
                <a:solidFill>
                  <a:schemeClr val="bg1"/>
                </a:solidFill>
                <a:latin typeface="Muli" panose="02000503000000000000" pitchFamily="2" charset="77"/>
              </a:defRPr>
            </a:lvl3pPr>
            <a:lvl4pPr marL="1371600" indent="0">
              <a:buNone/>
              <a:defRPr b="0" i="0">
                <a:solidFill>
                  <a:schemeClr val="bg1"/>
                </a:solidFill>
                <a:latin typeface="Muli" panose="02000503000000000000" pitchFamily="2" charset="77"/>
              </a:defRPr>
            </a:lvl4pPr>
            <a:lvl5pPr marL="1828800" indent="0">
              <a:buNone/>
              <a:defRPr b="0" i="0">
                <a:solidFill>
                  <a:schemeClr val="bg1"/>
                </a:solidFill>
                <a:latin typeface="Muli" panose="02000503000000000000" pitchFamily="2" charset="77"/>
              </a:defRPr>
            </a:lvl5pPr>
          </a:lstStyle>
          <a:p>
            <a:pPr lvl="0"/>
            <a:r>
              <a:rPr lang="en-US"/>
              <a:t>Click to add name or </a:t>
            </a:r>
            <a:r>
              <a:rPr lang="en-US" err="1"/>
              <a:t>subheader</a:t>
            </a:r>
            <a:r>
              <a:rPr lang="en-US"/>
              <a:t> here</a:t>
            </a:r>
          </a:p>
        </p:txBody>
      </p:sp>
    </p:spTree>
    <p:extLst>
      <p:ext uri="{BB962C8B-B14F-4D97-AF65-F5344CB8AC3E}">
        <p14:creationId xmlns:p14="http://schemas.microsoft.com/office/powerpoint/2010/main" val="1109568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_team_no red lin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2D5322-C371-0B42-9C37-4C227F9B656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pic>
        <p:nvPicPr>
          <p:cNvPr id="8" name="Picture 7">
            <a:extLst>
              <a:ext uri="{FF2B5EF4-FFF2-40B4-BE49-F238E27FC236}">
                <a16:creationId xmlns:a16="http://schemas.microsoft.com/office/drawing/2014/main" id="{4360366A-0E5B-E840-8A50-6C3C1B1564FE}"/>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8679841" y="5898031"/>
            <a:ext cx="2327712" cy="554216"/>
          </a:xfrm>
          <a:prstGeom prst="rect">
            <a:avLst/>
          </a:prstGeom>
        </p:spPr>
      </p:pic>
      <p:sp>
        <p:nvSpPr>
          <p:cNvPr id="9" name="Text Placeholder 5">
            <a:extLst>
              <a:ext uri="{FF2B5EF4-FFF2-40B4-BE49-F238E27FC236}">
                <a16:creationId xmlns:a16="http://schemas.microsoft.com/office/drawing/2014/main" id="{C72A4FA4-9129-2B4D-B19F-BD28D11A39DD}"/>
              </a:ext>
            </a:extLst>
          </p:cNvPr>
          <p:cNvSpPr>
            <a:spLocks noGrp="1"/>
          </p:cNvSpPr>
          <p:nvPr>
            <p:ph type="body" sz="quarter" idx="10" hasCustomPrompt="1"/>
          </p:nvPr>
        </p:nvSpPr>
        <p:spPr>
          <a:xfrm>
            <a:off x="1214800" y="1549815"/>
            <a:ext cx="8450061" cy="2929022"/>
          </a:xfrm>
          <a:prstGeom prst="rect">
            <a:avLst/>
          </a:prstGeom>
        </p:spPr>
        <p:txBody>
          <a:bodyPr/>
          <a:lstStyle>
            <a:lvl1pPr marL="0" indent="0">
              <a:lnSpc>
                <a:spcPct val="80000"/>
              </a:lnSpc>
              <a:spcBef>
                <a:spcPts val="0"/>
              </a:spcBef>
              <a:buNone/>
              <a:defRPr sz="8000" b="1" i="0">
                <a:solidFill>
                  <a:schemeClr val="bg1"/>
                </a:solidFill>
                <a:latin typeface="Muli ExtraBold" panose="02000503000000000000" pitchFamily="2" charset="77"/>
              </a:defRPr>
            </a:lvl1pPr>
          </a:lstStyle>
          <a:p>
            <a:pPr lvl="0"/>
            <a:r>
              <a:rPr lang="en-US"/>
              <a:t>CLICK TO </a:t>
            </a:r>
            <a:br>
              <a:rPr lang="en-US"/>
            </a:br>
            <a:r>
              <a:rPr lang="en-US"/>
              <a:t>ADD NAME OF PRESENTATION</a:t>
            </a:r>
          </a:p>
        </p:txBody>
      </p:sp>
      <p:sp>
        <p:nvSpPr>
          <p:cNvPr id="10" name="Text Placeholder 7">
            <a:extLst>
              <a:ext uri="{FF2B5EF4-FFF2-40B4-BE49-F238E27FC236}">
                <a16:creationId xmlns:a16="http://schemas.microsoft.com/office/drawing/2014/main" id="{AFE8CF91-FE05-844E-BBA9-93A245430E2B}"/>
              </a:ext>
            </a:extLst>
          </p:cNvPr>
          <p:cNvSpPr>
            <a:spLocks noGrp="1"/>
          </p:cNvSpPr>
          <p:nvPr>
            <p:ph type="body" sz="quarter" idx="11" hasCustomPrompt="1"/>
          </p:nvPr>
        </p:nvSpPr>
        <p:spPr>
          <a:xfrm>
            <a:off x="1214799" y="4753969"/>
            <a:ext cx="8450061" cy="554216"/>
          </a:xfrm>
          <a:prstGeom prst="rect">
            <a:avLst/>
          </a:prstGeom>
        </p:spPr>
        <p:txBody>
          <a:bodyPr anchor="ctr" anchorCtr="0"/>
          <a:lstStyle>
            <a:lvl1pPr marL="0" indent="0">
              <a:buNone/>
              <a:defRPr sz="3200" b="0" i="0">
                <a:solidFill>
                  <a:schemeClr val="bg1"/>
                </a:solidFill>
                <a:latin typeface="Muli" panose="02000503000000000000" pitchFamily="2" charset="77"/>
              </a:defRPr>
            </a:lvl1pPr>
            <a:lvl2pPr marL="457200" indent="0">
              <a:buNone/>
              <a:defRPr b="0" i="0">
                <a:solidFill>
                  <a:schemeClr val="bg1"/>
                </a:solidFill>
                <a:latin typeface="Muli" panose="02000503000000000000" pitchFamily="2" charset="77"/>
              </a:defRPr>
            </a:lvl2pPr>
            <a:lvl3pPr marL="914400" indent="0">
              <a:buNone/>
              <a:defRPr b="0" i="0">
                <a:solidFill>
                  <a:schemeClr val="bg1"/>
                </a:solidFill>
                <a:latin typeface="Muli" panose="02000503000000000000" pitchFamily="2" charset="77"/>
              </a:defRPr>
            </a:lvl3pPr>
            <a:lvl4pPr marL="1371600" indent="0">
              <a:buNone/>
              <a:defRPr b="0" i="0">
                <a:solidFill>
                  <a:schemeClr val="bg1"/>
                </a:solidFill>
                <a:latin typeface="Muli" panose="02000503000000000000" pitchFamily="2" charset="77"/>
              </a:defRPr>
            </a:lvl4pPr>
            <a:lvl5pPr marL="1828800" indent="0">
              <a:buNone/>
              <a:defRPr b="0" i="0">
                <a:solidFill>
                  <a:schemeClr val="bg1"/>
                </a:solidFill>
                <a:latin typeface="Muli" panose="02000503000000000000" pitchFamily="2" charset="77"/>
              </a:defRPr>
            </a:lvl5pPr>
          </a:lstStyle>
          <a:p>
            <a:pPr lvl="0"/>
            <a:r>
              <a:rPr lang="en-US"/>
              <a:t>Click to add name or </a:t>
            </a:r>
            <a:r>
              <a:rPr lang="en-US" err="1"/>
              <a:t>subheader</a:t>
            </a:r>
            <a:r>
              <a:rPr lang="en-US"/>
              <a:t> here</a:t>
            </a:r>
          </a:p>
        </p:txBody>
      </p:sp>
    </p:spTree>
    <p:extLst>
      <p:ext uri="{BB962C8B-B14F-4D97-AF65-F5344CB8AC3E}">
        <p14:creationId xmlns:p14="http://schemas.microsoft.com/office/powerpoint/2010/main" val="15210525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_clean generic">
    <p:spTree>
      <p:nvGrpSpPr>
        <p:cNvPr id="1" name=""/>
        <p:cNvGrpSpPr/>
        <p:nvPr/>
      </p:nvGrpSpPr>
      <p:grpSpPr>
        <a:xfrm>
          <a:off x="0" y="0"/>
          <a:ext cx="0" cy="0"/>
          <a:chOff x="0" y="0"/>
          <a:chExt cx="0" cy="0"/>
        </a:xfrm>
      </p:grpSpPr>
      <p:sp>
        <p:nvSpPr>
          <p:cNvPr id="18" name="Picture Placeholder 16">
            <a:extLst>
              <a:ext uri="{FF2B5EF4-FFF2-40B4-BE49-F238E27FC236}">
                <a16:creationId xmlns:a16="http://schemas.microsoft.com/office/drawing/2014/main" id="{F92EFF6C-70C3-D143-ADC3-06773B870995}"/>
              </a:ext>
            </a:extLst>
          </p:cNvPr>
          <p:cNvSpPr>
            <a:spLocks noGrp="1"/>
          </p:cNvSpPr>
          <p:nvPr>
            <p:ph type="pic" sz="quarter" idx="11" hasCustomPrompt="1"/>
          </p:nvPr>
        </p:nvSpPr>
        <p:spPr>
          <a:xfrm>
            <a:off x="7106665" y="610849"/>
            <a:ext cx="4433472" cy="5636303"/>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CLICK TO ADD PICTURE</a:t>
            </a:r>
          </a:p>
          <a:p>
            <a:endParaRPr lang="en-US"/>
          </a:p>
        </p:txBody>
      </p:sp>
      <p:sp>
        <p:nvSpPr>
          <p:cNvPr id="20" name="Text Placeholder 19">
            <a:extLst>
              <a:ext uri="{FF2B5EF4-FFF2-40B4-BE49-F238E27FC236}">
                <a16:creationId xmlns:a16="http://schemas.microsoft.com/office/drawing/2014/main" id="{B6ABDC3B-7C05-DE4D-AE83-7DE460978FD0}"/>
              </a:ext>
            </a:extLst>
          </p:cNvPr>
          <p:cNvSpPr>
            <a:spLocks noGrp="1"/>
          </p:cNvSpPr>
          <p:nvPr>
            <p:ph type="body" sz="quarter" idx="12" hasCustomPrompt="1"/>
          </p:nvPr>
        </p:nvSpPr>
        <p:spPr>
          <a:xfrm>
            <a:off x="0" y="2047557"/>
            <a:ext cx="7106665" cy="1340222"/>
          </a:xfrm>
          <a:prstGeom prst="rect">
            <a:avLst/>
          </a:prstGeom>
        </p:spPr>
        <p:txBody>
          <a:bodyPr>
            <a:noAutofit/>
          </a:bodyPr>
          <a:lstStyle>
            <a:lvl1pPr marL="0" indent="0" algn="ctr">
              <a:spcBef>
                <a:spcPts val="0"/>
              </a:spcBef>
              <a:buNone/>
              <a:defRPr sz="4800" b="0" i="0">
                <a:latin typeface="Muli ExtraBold" panose="02000503000000000000" pitchFamily="2" charset="77"/>
              </a:defRPr>
            </a:lvl1pPr>
            <a:lvl2pPr marL="457200" indent="0">
              <a:buNone/>
              <a:defRPr sz="4800" b="0" i="0">
                <a:latin typeface="Muli ExtraBold" panose="02000503000000000000" pitchFamily="2" charset="77"/>
              </a:defRPr>
            </a:lvl2pPr>
            <a:lvl3pPr marL="914400" indent="0">
              <a:buNone/>
              <a:defRPr sz="4800" b="0" i="0">
                <a:latin typeface="Muli ExtraBold" panose="02000503000000000000" pitchFamily="2" charset="77"/>
              </a:defRPr>
            </a:lvl3pPr>
            <a:lvl4pPr marL="1371600" indent="0">
              <a:buNone/>
              <a:defRPr sz="4800" b="0" i="0">
                <a:latin typeface="Muli ExtraBold" panose="02000503000000000000" pitchFamily="2" charset="77"/>
              </a:defRPr>
            </a:lvl4pPr>
            <a:lvl5pPr marL="1828800" indent="0">
              <a:buNone/>
              <a:defRPr sz="4800" b="0" i="0">
                <a:latin typeface="Muli ExtraBold" panose="02000503000000000000" pitchFamily="2" charset="77"/>
              </a:defRPr>
            </a:lvl5pPr>
          </a:lstStyle>
          <a:p>
            <a:pPr lvl="0"/>
            <a:r>
              <a:rPr lang="en-US"/>
              <a:t>CLICK HERE TO ADD TITLE</a:t>
            </a:r>
          </a:p>
        </p:txBody>
      </p:sp>
      <p:sp>
        <p:nvSpPr>
          <p:cNvPr id="22" name="Text Placeholder 21">
            <a:extLst>
              <a:ext uri="{FF2B5EF4-FFF2-40B4-BE49-F238E27FC236}">
                <a16:creationId xmlns:a16="http://schemas.microsoft.com/office/drawing/2014/main" id="{63B59F30-BB48-4E47-BF3D-40941E873E99}"/>
              </a:ext>
            </a:extLst>
          </p:cNvPr>
          <p:cNvSpPr>
            <a:spLocks noGrp="1"/>
          </p:cNvSpPr>
          <p:nvPr>
            <p:ph type="body" sz="quarter" idx="13" hasCustomPrompt="1"/>
          </p:nvPr>
        </p:nvSpPr>
        <p:spPr>
          <a:xfrm>
            <a:off x="780636" y="3623873"/>
            <a:ext cx="5545393" cy="1952469"/>
          </a:xfrm>
          <a:prstGeom prst="rect">
            <a:avLst/>
          </a:prstGeom>
        </p:spPr>
        <p:txBody>
          <a:bodyPr/>
          <a:lstStyle>
            <a:lvl1pPr marL="0" indent="0" algn="ctr">
              <a:lnSpc>
                <a:spcPct val="110000"/>
              </a:lnSpc>
              <a:spcBef>
                <a:spcPts val="0"/>
              </a:spcBef>
              <a:buNone/>
              <a:defRPr lang="en-US" sz="1800" b="0" i="0" smtClean="0">
                <a:effectLst/>
                <a:latin typeface="Muli" panose="02000503000000000000" pitchFamily="2" charset="77"/>
              </a:defRPr>
            </a:lvl1pPr>
          </a:lstStyle>
          <a:p>
            <a:r>
              <a:rPr lang="en-US">
                <a:effectLst/>
                <a:latin typeface="Muli Light" panose="02000503040000020004" pitchFamily="2" charset="0"/>
              </a:rPr>
              <a:t>Click here to add body copy to your slide. This is sample copy to show what this slide would look like with a short descriptions. This is where you can explain what’s on your slide. This slide is a simple generic title slide.</a:t>
            </a:r>
          </a:p>
        </p:txBody>
      </p:sp>
      <p:pic>
        <p:nvPicPr>
          <p:cNvPr id="3" name="Picture 2" descr="A close up of a logo&#10;&#10;Description automatically generated">
            <a:extLst>
              <a:ext uri="{FF2B5EF4-FFF2-40B4-BE49-F238E27FC236}">
                <a16:creationId xmlns:a16="http://schemas.microsoft.com/office/drawing/2014/main" id="{C1A391A9-062A-5D42-9123-6BB2AD107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414320" y="1269076"/>
            <a:ext cx="2278025" cy="542387"/>
          </a:xfrm>
          <a:prstGeom prst="rect">
            <a:avLst/>
          </a:prstGeom>
        </p:spPr>
      </p:pic>
      <p:sp>
        <p:nvSpPr>
          <p:cNvPr id="6" name="Rectangle 5">
            <a:extLst>
              <a:ext uri="{FF2B5EF4-FFF2-40B4-BE49-F238E27FC236}">
                <a16:creationId xmlns:a16="http://schemas.microsoft.com/office/drawing/2014/main" id="{E0EC9563-2ECC-164D-B146-A491649FEA81}"/>
              </a:ext>
            </a:extLst>
          </p:cNvPr>
          <p:cNvSpPr/>
          <p:nvPr userDrawn="1"/>
        </p:nvSpPr>
        <p:spPr>
          <a:xfrm>
            <a:off x="11375572" y="0"/>
            <a:ext cx="816428" cy="52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611264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19FED579-1159-6241-B14D-40F5679246C5}"/>
              </a:ext>
            </a:extLst>
          </p:cNvPr>
          <p:cNvGrpSpPr/>
          <p:nvPr userDrawn="1"/>
        </p:nvGrpSpPr>
        <p:grpSpPr>
          <a:xfrm>
            <a:off x="11690349" y="-2863"/>
            <a:ext cx="503004" cy="479685"/>
            <a:chOff x="11683999" y="-18738"/>
            <a:chExt cx="503004" cy="479685"/>
          </a:xfrm>
        </p:grpSpPr>
        <p:sp>
          <p:nvSpPr>
            <p:cNvPr id="7" name="Rectangle 6">
              <a:extLst>
                <a:ext uri="{FF2B5EF4-FFF2-40B4-BE49-F238E27FC236}">
                  <a16:creationId xmlns:a16="http://schemas.microsoft.com/office/drawing/2014/main" id="{146A9811-D652-B542-9A4D-3DBA18DC6117}"/>
                </a:ext>
              </a:extLst>
            </p:cNvPr>
            <p:cNvSpPr/>
            <p:nvPr userDrawn="1"/>
          </p:nvSpPr>
          <p:spPr>
            <a:xfrm>
              <a:off x="11683999" y="-18738"/>
              <a:ext cx="503004" cy="4796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 name="Picture 8" descr="A picture containing drawing&#10;&#10;Description automatically generated">
              <a:extLst>
                <a:ext uri="{FF2B5EF4-FFF2-40B4-BE49-F238E27FC236}">
                  <a16:creationId xmlns:a16="http://schemas.microsoft.com/office/drawing/2014/main" id="{2C75E772-DDE0-6E4D-A9E0-8B0392D7C721}"/>
                </a:ext>
              </a:extLst>
            </p:cNvPr>
            <p:cNvPicPr>
              <a:picLocks noChangeAspect="1"/>
            </p:cNvPicPr>
            <p:nvPr userDrawn="1"/>
          </p:nvPicPr>
          <p:blipFill rotWithShape="1">
            <a:blip r:embed="rId41" cstate="screen">
              <a:extLst>
                <a:ext uri="{28A0092B-C50C-407E-A947-70E740481C1C}">
                  <a14:useLocalDpi xmlns:a14="http://schemas.microsoft.com/office/drawing/2010/main"/>
                </a:ext>
              </a:extLst>
            </a:blip>
            <a:srcRect/>
            <a:stretch/>
          </p:blipFill>
          <p:spPr>
            <a:xfrm>
              <a:off x="11783655" y="69258"/>
              <a:ext cx="303692" cy="303692"/>
            </a:xfrm>
            <a:prstGeom prst="rect">
              <a:avLst/>
            </a:prstGeom>
          </p:spPr>
        </p:pic>
      </p:grpSp>
    </p:spTree>
    <p:extLst>
      <p:ext uri="{BB962C8B-B14F-4D97-AF65-F5344CB8AC3E}">
        <p14:creationId xmlns:p14="http://schemas.microsoft.com/office/powerpoint/2010/main" val="2587278651"/>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64" r:id="rId9"/>
    <p:sldLayoutId id="2147483665" r:id="rId10"/>
    <p:sldLayoutId id="2147483674" r:id="rId11"/>
    <p:sldLayoutId id="2147483649" r:id="rId12"/>
    <p:sldLayoutId id="2147483651" r:id="rId13"/>
    <p:sldLayoutId id="2147483676" r:id="rId14"/>
    <p:sldLayoutId id="2147483675" r:id="rId15"/>
    <p:sldLayoutId id="2147483696" r:id="rId16"/>
    <p:sldLayoutId id="2147483680" r:id="rId17"/>
    <p:sldLayoutId id="2147483661" r:id="rId18"/>
    <p:sldLayoutId id="2147483677" r:id="rId19"/>
    <p:sldLayoutId id="2147483678" r:id="rId20"/>
    <p:sldLayoutId id="2147483695" r:id="rId21"/>
    <p:sldLayoutId id="2147483662" r:id="rId22"/>
    <p:sldLayoutId id="2147483652" r:id="rId23"/>
    <p:sldLayoutId id="2147483653" r:id="rId24"/>
    <p:sldLayoutId id="2147483694" r:id="rId25"/>
    <p:sldLayoutId id="2147483655" r:id="rId26"/>
    <p:sldLayoutId id="2147483679" r:id="rId27"/>
    <p:sldLayoutId id="2147483693" r:id="rId28"/>
    <p:sldLayoutId id="2147483660" r:id="rId29"/>
    <p:sldLayoutId id="2147483656" r:id="rId30"/>
    <p:sldLayoutId id="2147483659" r:id="rId31"/>
    <p:sldLayoutId id="2147483657" r:id="rId32"/>
    <p:sldLayoutId id="2147483658" r:id="rId33"/>
    <p:sldLayoutId id="2147483650" r:id="rId34"/>
    <p:sldLayoutId id="2147483692" r:id="rId35"/>
    <p:sldLayoutId id="2147483663" r:id="rId36"/>
    <p:sldLayoutId id="2147483682" r:id="rId37"/>
    <p:sldLayoutId id="2147483681" r:id="rId38"/>
    <p:sldLayoutId id="2147483697" r:id="rId3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hyperlink" Target="https://faker.readthedocs.io/en/master/" TargetMode="External"/><Relationship Id="rId7" Type="http://schemas.openxmlformats.org/officeDocument/2006/relationships/comments" Target="../comments/comment3.xml"/><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comments" Target="../comments/comment4.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comments" Target="../comments/comment5.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9.xml"/><Relationship Id="rId5" Type="http://schemas.openxmlformats.org/officeDocument/2006/relationships/image" Target="../media/image37.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comments" Target="../comments/comment6.xml"/><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comments" Target="../comments/comment7.xml"/><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comments" Target="../comments/comment8.xml"/><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13" Type="http://schemas.openxmlformats.org/officeDocument/2006/relationships/image" Target="../media/image57.png"/><Relationship Id="rId18" Type="http://schemas.openxmlformats.org/officeDocument/2006/relationships/image" Target="../media/image61.png"/><Relationship Id="rId26" Type="http://schemas.openxmlformats.org/officeDocument/2006/relationships/image" Target="../media/image68.png"/><Relationship Id="rId3" Type="http://schemas.openxmlformats.org/officeDocument/2006/relationships/image" Target="../media/image48.png"/><Relationship Id="rId21" Type="http://schemas.openxmlformats.org/officeDocument/2006/relationships/image" Target="../media/image64.png"/><Relationship Id="rId7" Type="http://schemas.openxmlformats.org/officeDocument/2006/relationships/image" Target="../media/image52.png"/><Relationship Id="rId12" Type="http://schemas.openxmlformats.org/officeDocument/2006/relationships/image" Target="../media/image56.png"/><Relationship Id="rId17" Type="http://schemas.openxmlformats.org/officeDocument/2006/relationships/image" Target="../media/image60.png"/><Relationship Id="rId25" Type="http://schemas.openxmlformats.org/officeDocument/2006/relationships/image" Target="../media/image67.png"/><Relationship Id="rId33" Type="http://schemas.openxmlformats.org/officeDocument/2006/relationships/image" Target="../media/image75.png"/><Relationship Id="rId2" Type="http://schemas.openxmlformats.org/officeDocument/2006/relationships/image" Target="../media/image47.png"/><Relationship Id="rId16" Type="http://schemas.openxmlformats.org/officeDocument/2006/relationships/image" Target="../media/image39.png"/><Relationship Id="rId20" Type="http://schemas.openxmlformats.org/officeDocument/2006/relationships/image" Target="../media/image63.png"/><Relationship Id="rId29" Type="http://schemas.openxmlformats.org/officeDocument/2006/relationships/image" Target="../media/image71.png"/><Relationship Id="rId1" Type="http://schemas.openxmlformats.org/officeDocument/2006/relationships/slideLayout" Target="../slideLayouts/slideLayout10.xml"/><Relationship Id="rId6" Type="http://schemas.openxmlformats.org/officeDocument/2006/relationships/image" Target="../media/image51.png"/><Relationship Id="rId11" Type="http://schemas.openxmlformats.org/officeDocument/2006/relationships/image" Target="../media/image55.png"/><Relationship Id="rId24" Type="http://schemas.openxmlformats.org/officeDocument/2006/relationships/image" Target="../media/image66.png"/><Relationship Id="rId32" Type="http://schemas.openxmlformats.org/officeDocument/2006/relationships/image" Target="../media/image74.png"/><Relationship Id="rId5" Type="http://schemas.openxmlformats.org/officeDocument/2006/relationships/image" Target="../media/image50.png"/><Relationship Id="rId15" Type="http://schemas.openxmlformats.org/officeDocument/2006/relationships/image" Target="../media/image59.png"/><Relationship Id="rId23" Type="http://schemas.openxmlformats.org/officeDocument/2006/relationships/image" Target="../media/image65.png"/><Relationship Id="rId28" Type="http://schemas.openxmlformats.org/officeDocument/2006/relationships/image" Target="../media/image70.png"/><Relationship Id="rId10" Type="http://schemas.openxmlformats.org/officeDocument/2006/relationships/image" Target="../media/image40.png"/><Relationship Id="rId19" Type="http://schemas.openxmlformats.org/officeDocument/2006/relationships/image" Target="../media/image62.png"/><Relationship Id="rId31" Type="http://schemas.openxmlformats.org/officeDocument/2006/relationships/image" Target="../media/image73.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8.png"/><Relationship Id="rId22" Type="http://schemas.openxmlformats.org/officeDocument/2006/relationships/image" Target="../media/image41.png"/><Relationship Id="rId27" Type="http://schemas.openxmlformats.org/officeDocument/2006/relationships/image" Target="../media/image69.png"/><Relationship Id="rId30" Type="http://schemas.openxmlformats.org/officeDocument/2006/relationships/image" Target="../media/image72.png"/><Relationship Id="rId8"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image" Target="../media/image21.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comments" Target="../comments/comment1.xml"/></Relationships>
</file>

<file path=ppt/slides/_rels/slide9.xml.rels><?xml version="1.0" encoding="UTF-8" standalone="yes"?>
<Relationships xmlns="http://schemas.openxmlformats.org/package/2006/relationships"><Relationship Id="rId8" Type="http://schemas.openxmlformats.org/officeDocument/2006/relationships/image" Target="../media/image31.gif"/><Relationship Id="rId13" Type="http://schemas.openxmlformats.org/officeDocument/2006/relationships/comments" Target="../comments/comment2.xm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diagramColors" Target="../diagrams/colors1.xml"/><Relationship Id="rId11" Type="http://schemas.openxmlformats.org/officeDocument/2006/relationships/image" Target="../media/image34.png"/><Relationship Id="rId5" Type="http://schemas.openxmlformats.org/officeDocument/2006/relationships/diagramQuickStyle" Target="../diagrams/quickStyle1.xml"/><Relationship Id="rId10" Type="http://schemas.openxmlformats.org/officeDocument/2006/relationships/image" Target="../media/image33.png"/><Relationship Id="rId4" Type="http://schemas.openxmlformats.org/officeDocument/2006/relationships/diagramLayout" Target="../diagrams/layout1.xml"/><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FBF523-27A9-5048-BE54-47F0B71CF57C}"/>
              </a:ext>
            </a:extLst>
          </p:cNvPr>
          <p:cNvSpPr>
            <a:spLocks noGrp="1"/>
          </p:cNvSpPr>
          <p:nvPr>
            <p:ph type="body" sz="quarter" idx="10"/>
          </p:nvPr>
        </p:nvSpPr>
        <p:spPr>
          <a:xfrm>
            <a:off x="1214800" y="1549815"/>
            <a:ext cx="9729425" cy="2929022"/>
          </a:xfrm>
        </p:spPr>
        <p:txBody>
          <a:bodyPr/>
          <a:lstStyle/>
          <a:p>
            <a:r>
              <a:rPr lang="en-US" sz="6600" b="0"/>
              <a:t>Consumer Financial Protection Bureau: 2020 Tech Challenge</a:t>
            </a:r>
            <a:endParaRPr lang="en-US" sz="6600"/>
          </a:p>
        </p:txBody>
      </p:sp>
      <p:sp>
        <p:nvSpPr>
          <p:cNvPr id="3" name="Text Placeholder 2">
            <a:extLst>
              <a:ext uri="{FF2B5EF4-FFF2-40B4-BE49-F238E27FC236}">
                <a16:creationId xmlns:a16="http://schemas.microsoft.com/office/drawing/2014/main" id="{979D2EF6-542D-8B44-93CD-C73970CDF282}"/>
              </a:ext>
            </a:extLst>
          </p:cNvPr>
          <p:cNvSpPr>
            <a:spLocks noGrp="1"/>
          </p:cNvSpPr>
          <p:nvPr>
            <p:ph type="body" sz="quarter" idx="11"/>
          </p:nvPr>
        </p:nvSpPr>
        <p:spPr/>
        <p:txBody>
          <a:bodyPr/>
          <a:lstStyle/>
          <a:p>
            <a:r>
              <a:rPr lang="en-US" b="1"/>
              <a:t>Team</a:t>
            </a:r>
            <a:r>
              <a:rPr lang="en-US"/>
              <a:t>: Bryan Cash, Susan Fisher, Josef Hapli, Meredith Jones, Dan Petersen, Brian Rodrigue, Prema Roman</a:t>
            </a:r>
          </a:p>
        </p:txBody>
      </p:sp>
      <p:cxnSp>
        <p:nvCxnSpPr>
          <p:cNvPr id="5" name="Straight Connector 4">
            <a:extLst>
              <a:ext uri="{FF2B5EF4-FFF2-40B4-BE49-F238E27FC236}">
                <a16:creationId xmlns:a16="http://schemas.microsoft.com/office/drawing/2014/main" id="{A055F0FB-0E37-B049-8225-6F29175A6827}"/>
              </a:ext>
            </a:extLst>
          </p:cNvPr>
          <p:cNvCxnSpPr>
            <a:cxnSpLocks/>
          </p:cNvCxnSpPr>
          <p:nvPr/>
        </p:nvCxnSpPr>
        <p:spPr>
          <a:xfrm>
            <a:off x="1006079" y="4814294"/>
            <a:ext cx="0" cy="354054"/>
          </a:xfrm>
          <a:prstGeom prst="line">
            <a:avLst/>
          </a:prstGeom>
          <a:ln w="13017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48306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Text Placeholder 44">
            <a:extLst>
              <a:ext uri="{FF2B5EF4-FFF2-40B4-BE49-F238E27FC236}">
                <a16:creationId xmlns:a16="http://schemas.microsoft.com/office/drawing/2014/main" id="{94CC08E8-8A5E-004D-93BC-6FC5181DBDD4}"/>
              </a:ext>
            </a:extLst>
          </p:cNvPr>
          <p:cNvSpPr>
            <a:spLocks noGrp="1"/>
          </p:cNvSpPr>
          <p:nvPr>
            <p:ph type="body" sz="quarter" idx="15"/>
          </p:nvPr>
        </p:nvSpPr>
        <p:spPr>
          <a:xfrm>
            <a:off x="5747408" y="770165"/>
            <a:ext cx="5835212" cy="392113"/>
          </a:xfrm>
        </p:spPr>
        <p:txBody>
          <a:bodyPr lIns="91440" tIns="45720" rIns="91440" bIns="45720" anchor="t"/>
          <a:lstStyle/>
          <a:p>
            <a:r>
              <a:rPr lang="en-US">
                <a:latin typeface="Muli"/>
              </a:rPr>
              <a:t>1. Find template documents</a:t>
            </a:r>
            <a:endParaRPr lang="en-US"/>
          </a:p>
        </p:txBody>
      </p:sp>
      <p:sp>
        <p:nvSpPr>
          <p:cNvPr id="46" name="Text Placeholder 45">
            <a:extLst>
              <a:ext uri="{FF2B5EF4-FFF2-40B4-BE49-F238E27FC236}">
                <a16:creationId xmlns:a16="http://schemas.microsoft.com/office/drawing/2014/main" id="{DC9348E5-B963-7C4E-8D23-A9DE80B1C74E}"/>
              </a:ext>
            </a:extLst>
          </p:cNvPr>
          <p:cNvSpPr>
            <a:spLocks noGrp="1"/>
          </p:cNvSpPr>
          <p:nvPr>
            <p:ph type="body" sz="quarter" idx="16"/>
          </p:nvPr>
        </p:nvSpPr>
        <p:spPr>
          <a:xfrm>
            <a:off x="5782445" y="1190469"/>
            <a:ext cx="5626334" cy="985974"/>
          </a:xfrm>
        </p:spPr>
        <p:txBody>
          <a:bodyPr lIns="91440" tIns="45720" rIns="91440" bIns="45720" anchor="t"/>
          <a:lstStyle/>
          <a:p>
            <a:endParaRPr lang="en-US"/>
          </a:p>
        </p:txBody>
      </p:sp>
      <p:sp>
        <p:nvSpPr>
          <p:cNvPr id="47" name="Text Placeholder 46">
            <a:extLst>
              <a:ext uri="{FF2B5EF4-FFF2-40B4-BE49-F238E27FC236}">
                <a16:creationId xmlns:a16="http://schemas.microsoft.com/office/drawing/2014/main" id="{1FBABD1E-81F7-AA47-BE8A-AFA879BF93E8}"/>
              </a:ext>
            </a:extLst>
          </p:cNvPr>
          <p:cNvSpPr>
            <a:spLocks noGrp="1"/>
          </p:cNvSpPr>
          <p:nvPr>
            <p:ph type="body" sz="quarter" idx="18"/>
          </p:nvPr>
        </p:nvSpPr>
        <p:spPr>
          <a:xfrm>
            <a:off x="5782444" y="2716531"/>
            <a:ext cx="5502383" cy="392113"/>
          </a:xfrm>
        </p:spPr>
        <p:txBody>
          <a:bodyPr lIns="91440" tIns="45720" rIns="91440" bIns="45720" anchor="t"/>
          <a:lstStyle/>
          <a:p>
            <a:r>
              <a:rPr lang="en-US">
                <a:latin typeface="Muli"/>
              </a:rPr>
              <a:t>2. Extract text</a:t>
            </a:r>
            <a:endParaRPr lang="en-US"/>
          </a:p>
        </p:txBody>
      </p:sp>
      <p:sp>
        <p:nvSpPr>
          <p:cNvPr id="48" name="Text Placeholder 47">
            <a:extLst>
              <a:ext uri="{FF2B5EF4-FFF2-40B4-BE49-F238E27FC236}">
                <a16:creationId xmlns:a16="http://schemas.microsoft.com/office/drawing/2014/main" id="{C6763451-3561-9D44-949A-4ABC1BFC788C}"/>
              </a:ext>
            </a:extLst>
          </p:cNvPr>
          <p:cNvSpPr>
            <a:spLocks noGrp="1"/>
          </p:cNvSpPr>
          <p:nvPr>
            <p:ph type="body" sz="quarter" idx="19"/>
          </p:nvPr>
        </p:nvSpPr>
        <p:spPr>
          <a:xfrm>
            <a:off x="5843755" y="3259456"/>
            <a:ext cx="5468680" cy="985974"/>
          </a:xfrm>
        </p:spPr>
        <p:txBody>
          <a:bodyPr lIns="91440" tIns="45720" rIns="91440" bIns="45720" anchor="t"/>
          <a:lstStyle/>
          <a:p>
            <a:r>
              <a:rPr lang="en-US">
                <a:latin typeface="Muli"/>
              </a:rPr>
              <a:t>We extracted text from pdf documents and saved the data to csv files.</a:t>
            </a:r>
            <a:endParaRPr lang="en-US"/>
          </a:p>
        </p:txBody>
      </p:sp>
      <p:sp>
        <p:nvSpPr>
          <p:cNvPr id="49" name="Text Placeholder 48">
            <a:extLst>
              <a:ext uri="{FF2B5EF4-FFF2-40B4-BE49-F238E27FC236}">
                <a16:creationId xmlns:a16="http://schemas.microsoft.com/office/drawing/2014/main" id="{D2B53DB6-CAF7-8B4D-85D3-AC3EFF6192F1}"/>
              </a:ext>
            </a:extLst>
          </p:cNvPr>
          <p:cNvSpPr>
            <a:spLocks noGrp="1"/>
          </p:cNvSpPr>
          <p:nvPr>
            <p:ph type="body" sz="quarter" idx="21"/>
          </p:nvPr>
        </p:nvSpPr>
        <p:spPr>
          <a:xfrm>
            <a:off x="5808720" y="4399988"/>
            <a:ext cx="5344729" cy="392113"/>
          </a:xfrm>
        </p:spPr>
        <p:txBody>
          <a:bodyPr lIns="91440" tIns="45720" rIns="91440" bIns="45720" anchor="t"/>
          <a:lstStyle/>
          <a:p>
            <a:r>
              <a:rPr lang="en-US">
                <a:latin typeface="Muli"/>
              </a:rPr>
              <a:t>3. Auto generate a large dataset for model training</a:t>
            </a:r>
            <a:endParaRPr lang="en-US"/>
          </a:p>
        </p:txBody>
      </p:sp>
      <p:sp>
        <p:nvSpPr>
          <p:cNvPr id="50" name="Text Placeholder 49">
            <a:extLst>
              <a:ext uri="{FF2B5EF4-FFF2-40B4-BE49-F238E27FC236}">
                <a16:creationId xmlns:a16="http://schemas.microsoft.com/office/drawing/2014/main" id="{58DF7419-4B48-634F-A9FD-C20608E4492A}"/>
              </a:ext>
            </a:extLst>
          </p:cNvPr>
          <p:cNvSpPr>
            <a:spLocks noGrp="1"/>
          </p:cNvSpPr>
          <p:nvPr>
            <p:ph type="body" sz="quarter" idx="22"/>
          </p:nvPr>
        </p:nvSpPr>
        <p:spPr>
          <a:xfrm>
            <a:off x="5905066" y="5231947"/>
            <a:ext cx="5407369" cy="985974"/>
          </a:xfrm>
        </p:spPr>
        <p:txBody>
          <a:bodyPr lIns="91440" tIns="45720" rIns="91440" bIns="45720" anchor="t"/>
          <a:lstStyle/>
          <a:p>
            <a:r>
              <a:rPr lang="en-US">
                <a:latin typeface="Muli"/>
              </a:rPr>
              <a:t>Using the </a:t>
            </a:r>
            <a:r>
              <a:rPr lang="en-US">
                <a:latin typeface="Muli"/>
                <a:hlinkClick r:id="rId3"/>
              </a:rPr>
              <a:t>Faker python library</a:t>
            </a:r>
            <a:r>
              <a:rPr lang="en-US">
                <a:latin typeface="Muli"/>
              </a:rPr>
              <a:t>, along with extracted text from sample utility bills, the team synthesized 2500 realistic documents to provide training data for our unsupervised model.</a:t>
            </a:r>
            <a:endParaRPr lang="en-US"/>
          </a:p>
        </p:txBody>
      </p:sp>
      <p:sp>
        <p:nvSpPr>
          <p:cNvPr id="51" name="Text Placeholder 50">
            <a:extLst>
              <a:ext uri="{FF2B5EF4-FFF2-40B4-BE49-F238E27FC236}">
                <a16:creationId xmlns:a16="http://schemas.microsoft.com/office/drawing/2014/main" id="{7E5C731F-BBF7-3B4F-8887-C2800C8803CB}"/>
              </a:ext>
            </a:extLst>
          </p:cNvPr>
          <p:cNvSpPr>
            <a:spLocks noGrp="1"/>
          </p:cNvSpPr>
          <p:nvPr>
            <p:ph type="body" sz="quarter" idx="23"/>
          </p:nvPr>
        </p:nvSpPr>
        <p:spPr/>
        <p:txBody>
          <a:bodyPr/>
          <a:lstStyle/>
          <a:p>
            <a:r>
              <a:rPr lang="en-US"/>
              <a:t>The Technical Process</a:t>
            </a:r>
          </a:p>
        </p:txBody>
      </p:sp>
      <p:pic>
        <p:nvPicPr>
          <p:cNvPr id="14" name="Picture Placeholder 13">
            <a:extLst>
              <a:ext uri="{FF2B5EF4-FFF2-40B4-BE49-F238E27FC236}">
                <a16:creationId xmlns:a16="http://schemas.microsoft.com/office/drawing/2014/main" id="{29060314-F9B2-5342-B8FA-2117587526EA}"/>
              </a:ext>
            </a:extLst>
          </p:cNvPr>
          <p:cNvPicPr>
            <a:picLocks noGrp="1" noChangeAspect="1"/>
          </p:cNvPicPr>
          <p:nvPr>
            <p:ph type="pic" sz="quarter" idx="41"/>
          </p:nvPr>
        </p:nvPicPr>
        <p:blipFill>
          <a:blip r:embed="rId4" cstate="screen">
            <a:extLst>
              <a:ext uri="{28A0092B-C50C-407E-A947-70E740481C1C}">
                <a14:useLocalDpi xmlns:a14="http://schemas.microsoft.com/office/drawing/2010/main"/>
              </a:ext>
            </a:extLst>
          </a:blip>
          <a:srcRect/>
          <a:stretch>
            <a:fillRect/>
          </a:stretch>
        </p:blipFill>
        <p:spPr>
          <a:xfrm>
            <a:off x="4273544" y="4658858"/>
            <a:ext cx="1504302" cy="1312223"/>
          </a:xfrm>
        </p:spPr>
      </p:pic>
      <p:pic>
        <p:nvPicPr>
          <p:cNvPr id="12" name="Picture Placeholder 11">
            <a:extLst>
              <a:ext uri="{FF2B5EF4-FFF2-40B4-BE49-F238E27FC236}">
                <a16:creationId xmlns:a16="http://schemas.microsoft.com/office/drawing/2014/main" id="{F5D2BC56-EACD-6B41-9EF5-99D3362996EF}"/>
              </a:ext>
            </a:extLst>
          </p:cNvPr>
          <p:cNvPicPr>
            <a:picLocks noGrp="1" noChangeAspect="1"/>
          </p:cNvPicPr>
          <p:nvPr>
            <p:ph type="pic" sz="quarter" idx="40"/>
          </p:nvPr>
        </p:nvPicPr>
        <p:blipFill>
          <a:blip r:embed="rId5" cstate="screen">
            <a:extLst>
              <a:ext uri="{28A0092B-C50C-407E-A947-70E740481C1C}">
                <a14:useLocalDpi xmlns:a14="http://schemas.microsoft.com/office/drawing/2010/main"/>
              </a:ext>
            </a:extLst>
          </a:blip>
          <a:srcRect/>
          <a:stretch>
            <a:fillRect/>
          </a:stretch>
        </p:blipFill>
        <p:spPr>
          <a:xfrm>
            <a:off x="4177199" y="2677511"/>
            <a:ext cx="1504302" cy="1312223"/>
          </a:xfrm>
        </p:spPr>
      </p:pic>
      <p:pic>
        <p:nvPicPr>
          <p:cNvPr id="10" name="Picture Placeholder 9">
            <a:extLst>
              <a:ext uri="{FF2B5EF4-FFF2-40B4-BE49-F238E27FC236}">
                <a16:creationId xmlns:a16="http://schemas.microsoft.com/office/drawing/2014/main" id="{A855CA5E-E8FE-2440-8E15-3D9CE7618F49}"/>
              </a:ext>
            </a:extLst>
          </p:cNvPr>
          <p:cNvPicPr>
            <a:picLocks noGrp="1" noChangeAspect="1"/>
          </p:cNvPicPr>
          <p:nvPr>
            <p:ph type="pic" sz="quarter" idx="39"/>
          </p:nvPr>
        </p:nvPicPr>
        <p:blipFill rotWithShape="1">
          <a:blip r:embed="rId6" cstate="screen">
            <a:extLst>
              <a:ext uri="{28A0092B-C50C-407E-A947-70E740481C1C}">
                <a14:useLocalDpi xmlns:a14="http://schemas.microsoft.com/office/drawing/2010/main"/>
              </a:ext>
            </a:extLst>
          </a:blip>
          <a:srcRect l="-11182" t="-1984" r="-11182" b="-4760"/>
          <a:stretch/>
        </p:blipFill>
        <p:spPr>
          <a:xfrm>
            <a:off x="4133406" y="766234"/>
            <a:ext cx="1504302" cy="1312223"/>
          </a:xfrm>
        </p:spPr>
      </p:pic>
      <p:sp>
        <p:nvSpPr>
          <p:cNvPr id="3" name="Text Placeholder 2">
            <a:extLst>
              <a:ext uri="{FF2B5EF4-FFF2-40B4-BE49-F238E27FC236}">
                <a16:creationId xmlns:a16="http://schemas.microsoft.com/office/drawing/2014/main" id="{E433EECA-C212-1E4A-918F-AE0D34E98248}"/>
              </a:ext>
            </a:extLst>
          </p:cNvPr>
          <p:cNvSpPr>
            <a:spLocks noGrp="1"/>
          </p:cNvSpPr>
          <p:nvPr>
            <p:ph type="body" sz="quarter" idx="26"/>
          </p:nvPr>
        </p:nvSpPr>
        <p:spPr/>
        <p:txBody>
          <a:bodyPr/>
          <a:lstStyle/>
          <a:p>
            <a:endParaRPr lang="en-US"/>
          </a:p>
        </p:txBody>
      </p:sp>
    </p:spTree>
    <p:extLst>
      <p:ext uri="{BB962C8B-B14F-4D97-AF65-F5344CB8AC3E}">
        <p14:creationId xmlns:p14="http://schemas.microsoft.com/office/powerpoint/2010/main" val="1403701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 Placeholder 44">
            <a:extLst>
              <a:ext uri="{FF2B5EF4-FFF2-40B4-BE49-F238E27FC236}">
                <a16:creationId xmlns:a16="http://schemas.microsoft.com/office/drawing/2014/main" id="{94CC08E8-8A5E-004D-93BC-6FC5181DBDD4}"/>
              </a:ext>
            </a:extLst>
          </p:cNvPr>
          <p:cNvSpPr>
            <a:spLocks noGrp="1"/>
          </p:cNvSpPr>
          <p:nvPr>
            <p:ph type="body" sz="quarter" idx="15"/>
          </p:nvPr>
        </p:nvSpPr>
        <p:spPr>
          <a:xfrm>
            <a:off x="6553202" y="731242"/>
            <a:ext cx="5295898" cy="431037"/>
          </a:xfrm>
        </p:spPr>
        <p:txBody>
          <a:bodyPr lIns="91440" tIns="45720" rIns="91440" bIns="45720" anchor="t"/>
          <a:lstStyle/>
          <a:p>
            <a:r>
              <a:rPr lang="en-US">
                <a:latin typeface="Muli"/>
              </a:rPr>
              <a:t>Create Test Data for Matching</a:t>
            </a:r>
          </a:p>
        </p:txBody>
      </p:sp>
      <p:sp>
        <p:nvSpPr>
          <p:cNvPr id="46" name="Text Placeholder 45">
            <a:extLst>
              <a:ext uri="{FF2B5EF4-FFF2-40B4-BE49-F238E27FC236}">
                <a16:creationId xmlns:a16="http://schemas.microsoft.com/office/drawing/2014/main" id="{DC9348E5-B963-7C4E-8D23-A9DE80B1C74E}"/>
              </a:ext>
            </a:extLst>
          </p:cNvPr>
          <p:cNvSpPr>
            <a:spLocks noGrp="1"/>
          </p:cNvSpPr>
          <p:nvPr>
            <p:ph type="body" sz="quarter" idx="16"/>
          </p:nvPr>
        </p:nvSpPr>
        <p:spPr>
          <a:xfrm>
            <a:off x="6553202" y="1571882"/>
            <a:ext cx="5295897" cy="985974"/>
          </a:xfrm>
        </p:spPr>
        <p:txBody>
          <a:bodyPr lIns="91440" tIns="45720" rIns="91440" bIns="45720" anchor="t"/>
          <a:lstStyle/>
          <a:p>
            <a:r>
              <a:rPr lang="en-US">
                <a:latin typeface="Muli"/>
              </a:rPr>
              <a:t>We duplicated and modified 15 existing documents to create similar documents. This consisted of changes to metrics and user demographics.</a:t>
            </a:r>
            <a:endParaRPr lang="en-US"/>
          </a:p>
        </p:txBody>
      </p:sp>
      <p:sp>
        <p:nvSpPr>
          <p:cNvPr id="47" name="Text Placeholder 46">
            <a:extLst>
              <a:ext uri="{FF2B5EF4-FFF2-40B4-BE49-F238E27FC236}">
                <a16:creationId xmlns:a16="http://schemas.microsoft.com/office/drawing/2014/main" id="{1FBABD1E-81F7-AA47-BE8A-AFA879BF93E8}"/>
              </a:ext>
            </a:extLst>
          </p:cNvPr>
          <p:cNvSpPr>
            <a:spLocks noGrp="1"/>
          </p:cNvSpPr>
          <p:nvPr>
            <p:ph type="body" sz="quarter" idx="18"/>
          </p:nvPr>
        </p:nvSpPr>
        <p:spPr>
          <a:xfrm>
            <a:off x="6553202" y="2944308"/>
            <a:ext cx="5295898" cy="431037"/>
          </a:xfrm>
        </p:spPr>
        <p:txBody>
          <a:bodyPr lIns="91440" tIns="45720" rIns="91440" bIns="45720" anchor="t"/>
          <a:lstStyle/>
          <a:p>
            <a:r>
              <a:rPr lang="en-US">
                <a:latin typeface="Muli"/>
              </a:rPr>
              <a:t>TF-IDF</a:t>
            </a:r>
          </a:p>
        </p:txBody>
      </p:sp>
      <p:sp>
        <p:nvSpPr>
          <p:cNvPr id="48" name="Text Placeholder 47">
            <a:extLst>
              <a:ext uri="{FF2B5EF4-FFF2-40B4-BE49-F238E27FC236}">
                <a16:creationId xmlns:a16="http://schemas.microsoft.com/office/drawing/2014/main" id="{C6763451-3561-9D44-949A-4ABC1BFC788C}"/>
              </a:ext>
            </a:extLst>
          </p:cNvPr>
          <p:cNvSpPr>
            <a:spLocks noGrp="1"/>
          </p:cNvSpPr>
          <p:nvPr>
            <p:ph type="body" sz="quarter" idx="19"/>
          </p:nvPr>
        </p:nvSpPr>
        <p:spPr>
          <a:xfrm>
            <a:off x="6553202" y="3425514"/>
            <a:ext cx="5295897" cy="985974"/>
          </a:xfrm>
        </p:spPr>
        <p:txBody>
          <a:bodyPr lIns="91440" tIns="45720" rIns="91440" bIns="45720" anchor="t"/>
          <a:lstStyle/>
          <a:p>
            <a:r>
              <a:rPr lang="en-US">
                <a:latin typeface="Muli"/>
              </a:rPr>
              <a:t>This is a form of document vectorization that emphasizes less-common words, enabling easier detection of document similarity.</a:t>
            </a:r>
            <a:endParaRPr lang="en-US"/>
          </a:p>
        </p:txBody>
      </p:sp>
      <p:sp>
        <p:nvSpPr>
          <p:cNvPr id="49" name="Text Placeholder 48">
            <a:extLst>
              <a:ext uri="{FF2B5EF4-FFF2-40B4-BE49-F238E27FC236}">
                <a16:creationId xmlns:a16="http://schemas.microsoft.com/office/drawing/2014/main" id="{D2B53DB6-CAF7-8B4D-85D3-AC3EFF6192F1}"/>
              </a:ext>
            </a:extLst>
          </p:cNvPr>
          <p:cNvSpPr>
            <a:spLocks noGrp="1"/>
          </p:cNvSpPr>
          <p:nvPr>
            <p:ph type="body" sz="quarter" idx="21"/>
          </p:nvPr>
        </p:nvSpPr>
        <p:spPr>
          <a:xfrm>
            <a:off x="6553202" y="4701498"/>
            <a:ext cx="5295898" cy="431037"/>
          </a:xfrm>
        </p:spPr>
        <p:txBody>
          <a:bodyPr lIns="91440" tIns="45720" rIns="91440" bIns="45720" anchor="t"/>
          <a:lstStyle/>
          <a:p>
            <a:r>
              <a:rPr lang="en-US">
                <a:latin typeface="Muli"/>
              </a:rPr>
              <a:t>Cosine Similarity Testing</a:t>
            </a:r>
          </a:p>
        </p:txBody>
      </p:sp>
      <p:sp>
        <p:nvSpPr>
          <p:cNvPr id="50" name="Text Placeholder 49">
            <a:extLst>
              <a:ext uri="{FF2B5EF4-FFF2-40B4-BE49-F238E27FC236}">
                <a16:creationId xmlns:a16="http://schemas.microsoft.com/office/drawing/2014/main" id="{58DF7419-4B48-634F-A9FD-C20608E4492A}"/>
              </a:ext>
            </a:extLst>
          </p:cNvPr>
          <p:cNvSpPr>
            <a:spLocks noGrp="1"/>
          </p:cNvSpPr>
          <p:nvPr>
            <p:ph type="body" sz="quarter" idx="22"/>
          </p:nvPr>
        </p:nvSpPr>
        <p:spPr>
          <a:xfrm>
            <a:off x="6553202" y="5125195"/>
            <a:ext cx="5295897" cy="985974"/>
          </a:xfrm>
        </p:spPr>
        <p:txBody>
          <a:bodyPr lIns="91440" tIns="45720" rIns="91440" bIns="45720" anchor="t"/>
          <a:lstStyle/>
          <a:p>
            <a:r>
              <a:rPr lang="en-US">
                <a:latin typeface="Muli"/>
              </a:rPr>
              <a:t>The similarity of a given document-document pair can be computed by finding the cosine of the angle between the document vectors.  Larger values indicate greater similarity between the documents.</a:t>
            </a:r>
            <a:endParaRPr lang="en-US"/>
          </a:p>
        </p:txBody>
      </p:sp>
      <p:sp>
        <p:nvSpPr>
          <p:cNvPr id="51" name="Text Placeholder 50">
            <a:extLst>
              <a:ext uri="{FF2B5EF4-FFF2-40B4-BE49-F238E27FC236}">
                <a16:creationId xmlns:a16="http://schemas.microsoft.com/office/drawing/2014/main" id="{7E5C731F-BBF7-3B4F-8887-C2800C8803CB}"/>
              </a:ext>
            </a:extLst>
          </p:cNvPr>
          <p:cNvSpPr>
            <a:spLocks noGrp="1"/>
          </p:cNvSpPr>
          <p:nvPr>
            <p:ph type="body" sz="quarter" idx="23"/>
          </p:nvPr>
        </p:nvSpPr>
        <p:spPr/>
        <p:txBody>
          <a:bodyPr lIns="91440" tIns="45720" rIns="91440" bIns="45720" anchor="t">
            <a:noAutofit/>
          </a:bodyPr>
          <a:lstStyle/>
          <a:p>
            <a:r>
              <a:rPr lang="en-US">
                <a:latin typeface="Muli ExtraBold"/>
              </a:rPr>
              <a:t>The </a:t>
            </a:r>
            <a:endParaRPr lang="en-US"/>
          </a:p>
          <a:p>
            <a:r>
              <a:rPr lang="en-US">
                <a:latin typeface="Muli ExtraBold"/>
              </a:rPr>
              <a:t>Technical </a:t>
            </a:r>
            <a:endParaRPr lang="en-US"/>
          </a:p>
          <a:p>
            <a:r>
              <a:rPr lang="en-US">
                <a:latin typeface="Muli ExtraBold"/>
              </a:rPr>
              <a:t>Process</a:t>
            </a:r>
            <a:endParaRPr lang="en-US"/>
          </a:p>
        </p:txBody>
      </p:sp>
      <p:pic>
        <p:nvPicPr>
          <p:cNvPr id="14" name="Picture Placeholder 13">
            <a:extLst>
              <a:ext uri="{FF2B5EF4-FFF2-40B4-BE49-F238E27FC236}">
                <a16:creationId xmlns:a16="http://schemas.microsoft.com/office/drawing/2014/main" id="{29060314-F9B2-5342-B8FA-2117587526EA}"/>
              </a:ext>
            </a:extLst>
          </p:cNvPr>
          <p:cNvPicPr>
            <a:picLocks noGrp="1" noChangeAspect="1"/>
          </p:cNvPicPr>
          <p:nvPr>
            <p:ph type="pic" sz="quarter" idx="41"/>
          </p:nvPr>
        </p:nvPicPr>
        <p:blipFill>
          <a:blip r:embed="rId3" cstate="screen">
            <a:extLst>
              <a:ext uri="{28A0092B-C50C-407E-A947-70E740481C1C}">
                <a14:useLocalDpi xmlns:a14="http://schemas.microsoft.com/office/drawing/2010/main"/>
              </a:ext>
            </a:extLst>
          </a:blip>
          <a:srcRect/>
          <a:stretch>
            <a:fillRect/>
          </a:stretch>
        </p:blipFill>
        <p:spPr>
          <a:xfrm>
            <a:off x="4886647" y="4759007"/>
            <a:ext cx="1504302" cy="1312223"/>
          </a:xfrm>
        </p:spPr>
      </p:pic>
      <p:pic>
        <p:nvPicPr>
          <p:cNvPr id="12" name="Picture Placeholder 11">
            <a:extLst>
              <a:ext uri="{FF2B5EF4-FFF2-40B4-BE49-F238E27FC236}">
                <a16:creationId xmlns:a16="http://schemas.microsoft.com/office/drawing/2014/main" id="{F5D2BC56-EACD-6B41-9EF5-99D3362996EF}"/>
              </a:ext>
            </a:extLst>
          </p:cNvPr>
          <p:cNvPicPr>
            <a:picLocks noGrp="1" noChangeAspect="1"/>
          </p:cNvPicPr>
          <p:nvPr>
            <p:ph type="pic" sz="quarter" idx="40"/>
          </p:nvPr>
        </p:nvPicPr>
        <p:blipFill>
          <a:blip r:embed="rId4" cstate="screen">
            <a:extLst>
              <a:ext uri="{28A0092B-C50C-407E-A947-70E740481C1C}">
                <a14:useLocalDpi xmlns:a14="http://schemas.microsoft.com/office/drawing/2010/main"/>
              </a:ext>
            </a:extLst>
          </a:blip>
          <a:srcRect/>
          <a:stretch>
            <a:fillRect/>
          </a:stretch>
        </p:blipFill>
        <p:spPr>
          <a:xfrm>
            <a:off x="4886647" y="2864946"/>
            <a:ext cx="1504302" cy="1312223"/>
          </a:xfrm>
        </p:spPr>
      </p:pic>
      <p:pic>
        <p:nvPicPr>
          <p:cNvPr id="10" name="Picture Placeholder 9">
            <a:extLst>
              <a:ext uri="{FF2B5EF4-FFF2-40B4-BE49-F238E27FC236}">
                <a16:creationId xmlns:a16="http://schemas.microsoft.com/office/drawing/2014/main" id="{A855CA5E-E8FE-2440-8E15-3D9CE7618F49}"/>
              </a:ext>
            </a:extLst>
          </p:cNvPr>
          <p:cNvPicPr>
            <a:picLocks noGrp="1" noChangeAspect="1"/>
          </p:cNvPicPr>
          <p:nvPr>
            <p:ph type="pic" sz="quarter" idx="39"/>
          </p:nvPr>
        </p:nvPicPr>
        <p:blipFill rotWithShape="1">
          <a:blip r:embed="rId5" cstate="screen">
            <a:extLst>
              <a:ext uri="{28A0092B-C50C-407E-A947-70E740481C1C}">
                <a14:useLocalDpi xmlns:a14="http://schemas.microsoft.com/office/drawing/2010/main"/>
              </a:ext>
            </a:extLst>
          </a:blip>
          <a:srcRect l="-11182" t="-1984" r="-11182" b="-4760"/>
          <a:stretch/>
        </p:blipFill>
        <p:spPr>
          <a:xfrm>
            <a:off x="4886647" y="774993"/>
            <a:ext cx="1504302" cy="1312223"/>
          </a:xfrm>
        </p:spPr>
      </p:pic>
      <p:sp>
        <p:nvSpPr>
          <p:cNvPr id="3" name="Text Placeholder 2">
            <a:extLst>
              <a:ext uri="{FF2B5EF4-FFF2-40B4-BE49-F238E27FC236}">
                <a16:creationId xmlns:a16="http://schemas.microsoft.com/office/drawing/2014/main" id="{E433EECA-C212-1E4A-918F-AE0D34E98248}"/>
              </a:ext>
            </a:extLst>
          </p:cNvPr>
          <p:cNvSpPr>
            <a:spLocks noGrp="1"/>
          </p:cNvSpPr>
          <p:nvPr>
            <p:ph type="body" sz="quarter" idx="26"/>
          </p:nvPr>
        </p:nvSpPr>
        <p:spPr>
          <a:xfrm>
            <a:off x="520701" y="4053458"/>
            <a:ext cx="2903220" cy="1910080"/>
          </a:xfrm>
        </p:spPr>
        <p:txBody>
          <a:bodyPr/>
          <a:lstStyle/>
          <a:p>
            <a:endParaRPr lang="en-US"/>
          </a:p>
        </p:txBody>
      </p:sp>
    </p:spTree>
    <p:extLst>
      <p:ext uri="{BB962C8B-B14F-4D97-AF65-F5344CB8AC3E}">
        <p14:creationId xmlns:p14="http://schemas.microsoft.com/office/powerpoint/2010/main" val="1722612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FBC94D-A865-8147-8122-474AD3E7A4E5}"/>
              </a:ext>
            </a:extLst>
          </p:cNvPr>
          <p:cNvSpPr>
            <a:spLocks noGrp="1"/>
          </p:cNvSpPr>
          <p:nvPr>
            <p:ph type="body" sz="quarter" idx="23"/>
          </p:nvPr>
        </p:nvSpPr>
        <p:spPr>
          <a:xfrm>
            <a:off x="135467" y="430787"/>
            <a:ext cx="12259733" cy="554075"/>
          </a:xfrm>
        </p:spPr>
        <p:txBody>
          <a:bodyPr lIns="91440" tIns="45720" rIns="91440" bIns="45720" anchor="t">
            <a:noAutofit/>
          </a:bodyPr>
          <a:lstStyle/>
          <a:p>
            <a:r>
              <a:rPr lang="en-US">
                <a:latin typeface="Muli ExtraBold"/>
              </a:rPr>
              <a:t>Measuring Similarity Between Documents</a:t>
            </a:r>
            <a:endParaRPr lang="en-US"/>
          </a:p>
        </p:txBody>
      </p:sp>
      <p:pic>
        <p:nvPicPr>
          <p:cNvPr id="4" name="Picture 4" descr="A picture containing text&#10;&#10;Description automatically generated">
            <a:extLst>
              <a:ext uri="{FF2B5EF4-FFF2-40B4-BE49-F238E27FC236}">
                <a16:creationId xmlns:a16="http://schemas.microsoft.com/office/drawing/2014/main" id="{6A311694-ED36-4A90-B350-48815469C55B}"/>
              </a:ext>
            </a:extLst>
          </p:cNvPr>
          <p:cNvPicPr>
            <a:picLocks noChangeAspect="1"/>
          </p:cNvPicPr>
          <p:nvPr/>
        </p:nvPicPr>
        <p:blipFill>
          <a:blip r:embed="rId3"/>
          <a:stretch>
            <a:fillRect/>
          </a:stretch>
        </p:blipFill>
        <p:spPr>
          <a:xfrm>
            <a:off x="871268" y="1538970"/>
            <a:ext cx="3663350" cy="4743344"/>
          </a:xfrm>
          <a:prstGeom prst="rect">
            <a:avLst/>
          </a:prstGeom>
        </p:spPr>
      </p:pic>
      <p:sp>
        <p:nvSpPr>
          <p:cNvPr id="5" name="TextBox 4">
            <a:extLst>
              <a:ext uri="{FF2B5EF4-FFF2-40B4-BE49-F238E27FC236}">
                <a16:creationId xmlns:a16="http://schemas.microsoft.com/office/drawing/2014/main" id="{0A41CEC6-E54B-498A-8950-F280D33A2F8C}"/>
              </a:ext>
            </a:extLst>
          </p:cNvPr>
          <p:cNvSpPr txBox="1"/>
          <p:nvPr/>
        </p:nvSpPr>
        <p:spPr>
          <a:xfrm>
            <a:off x="4825303" y="1712997"/>
            <a:ext cx="7286445"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Muli"/>
              </a:rPr>
              <a:t>The "constant" data is isolated; variable text is highlighted and compared to other documents to identify differences. If a dimension matches, it is flagged for further review.</a:t>
            </a:r>
            <a:endParaRPr lang="en-US" sz="1600">
              <a:latin typeface="Muli"/>
              <a:cs typeface="Calibri"/>
            </a:endParaRPr>
          </a:p>
          <a:p>
            <a:endParaRPr lang="en-US" sz="1600">
              <a:latin typeface="Muli"/>
              <a:ea typeface="+mn-lt"/>
              <a:cs typeface="+mn-lt"/>
            </a:endParaRPr>
          </a:p>
          <a:p>
            <a:r>
              <a:rPr lang="en-US" sz="1600">
                <a:latin typeface="Muli"/>
                <a:ea typeface="+mn-lt"/>
                <a:cs typeface="+mn-lt"/>
              </a:rPr>
              <a:t>Dimensions: </a:t>
            </a:r>
            <a:endParaRPr lang="en-US" sz="1600">
              <a:latin typeface="Muli"/>
              <a:cs typeface="Calibri"/>
            </a:endParaRPr>
          </a:p>
          <a:p>
            <a:pPr marL="285750" indent="-285750">
              <a:buFont typeface="Arial"/>
              <a:buChar char="•"/>
            </a:pPr>
            <a:r>
              <a:rPr lang="en-US" sz="1600">
                <a:latin typeface="Muli"/>
                <a:ea typeface="+mn-lt"/>
                <a:cs typeface="+mn-lt"/>
              </a:rPr>
              <a:t>A. Name (No Match)</a:t>
            </a:r>
          </a:p>
          <a:p>
            <a:pPr marL="285750" indent="-285750">
              <a:buFont typeface="Arial"/>
              <a:buChar char="•"/>
            </a:pPr>
            <a:r>
              <a:rPr lang="en-US" sz="1600">
                <a:latin typeface="Muli"/>
                <a:ea typeface="+mn-lt"/>
                <a:cs typeface="+mn-lt"/>
              </a:rPr>
              <a:t>B. Account Number (Match)</a:t>
            </a:r>
          </a:p>
          <a:p>
            <a:pPr marL="285750" indent="-285750">
              <a:buFont typeface="Arial"/>
              <a:buChar char="•"/>
            </a:pPr>
            <a:r>
              <a:rPr lang="en-US" sz="1600">
                <a:latin typeface="Muli"/>
                <a:ea typeface="+mn-lt"/>
                <a:cs typeface="+mn-lt"/>
              </a:rPr>
              <a:t>C. Address (Match)</a:t>
            </a:r>
          </a:p>
          <a:p>
            <a:pPr marL="285750" indent="-285750">
              <a:buFont typeface="Arial"/>
              <a:buChar char="•"/>
            </a:pPr>
            <a:r>
              <a:rPr lang="en-US" sz="1600">
                <a:latin typeface="Muli"/>
                <a:ea typeface="+mn-lt"/>
                <a:cs typeface="+mn-lt"/>
              </a:rPr>
              <a:t>D. Address very close OR same address, different apt (No Match)</a:t>
            </a:r>
          </a:p>
          <a:p>
            <a:pPr marL="285750" indent="-285750">
              <a:buFont typeface="Arial"/>
              <a:buChar char="•"/>
            </a:pPr>
            <a:r>
              <a:rPr lang="en-US" sz="1600">
                <a:latin typeface="Muli"/>
                <a:ea typeface="+mn-lt"/>
                <a:cs typeface="+mn-lt"/>
              </a:rPr>
              <a:t>E. Invoice Number (Match)</a:t>
            </a:r>
          </a:p>
          <a:p>
            <a:pPr marL="285750" indent="-285750">
              <a:buFont typeface="Arial"/>
              <a:buChar char="•"/>
            </a:pPr>
            <a:r>
              <a:rPr lang="en-US" sz="1600">
                <a:latin typeface="Muli"/>
                <a:ea typeface="+mn-lt"/>
                <a:cs typeface="+mn-lt"/>
              </a:rPr>
              <a:t>F. Metrics: Charges, Amount Due, Usage, Payments (Match)</a:t>
            </a:r>
          </a:p>
          <a:p>
            <a:endParaRPr lang="en-US" sz="1600">
              <a:latin typeface="Muli"/>
              <a:cs typeface="Calibri"/>
            </a:endParaRPr>
          </a:p>
        </p:txBody>
      </p:sp>
      <p:sp>
        <p:nvSpPr>
          <p:cNvPr id="10" name="Rectangle 9">
            <a:extLst>
              <a:ext uri="{FF2B5EF4-FFF2-40B4-BE49-F238E27FC236}">
                <a16:creationId xmlns:a16="http://schemas.microsoft.com/office/drawing/2014/main" id="{597A7617-8EC9-483E-8055-C9F33B041CD1}"/>
              </a:ext>
            </a:extLst>
          </p:cNvPr>
          <p:cNvSpPr/>
          <p:nvPr/>
        </p:nvSpPr>
        <p:spPr>
          <a:xfrm>
            <a:off x="1138687" y="3527126"/>
            <a:ext cx="1624641" cy="1026181"/>
          </a:xfrm>
          <a:prstGeom prst="rect">
            <a:avLst/>
          </a:prstGeom>
          <a:solidFill>
            <a:srgbClr val="1E8EB6">
              <a:alpha val="30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Rectangle 10">
            <a:extLst>
              <a:ext uri="{FF2B5EF4-FFF2-40B4-BE49-F238E27FC236}">
                <a16:creationId xmlns:a16="http://schemas.microsoft.com/office/drawing/2014/main" id="{CB4E44C4-D1E2-4FC8-A17A-B90C1DB6A463}"/>
              </a:ext>
            </a:extLst>
          </p:cNvPr>
          <p:cNvSpPr/>
          <p:nvPr/>
        </p:nvSpPr>
        <p:spPr>
          <a:xfrm>
            <a:off x="4934309" y="5804140"/>
            <a:ext cx="1092679" cy="474450"/>
          </a:xfrm>
          <a:prstGeom prst="rect">
            <a:avLst/>
          </a:prstGeom>
          <a:solidFill>
            <a:schemeClr val="tx2"/>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8474463-9A73-431E-A1FB-97719F66CC3E}"/>
              </a:ext>
            </a:extLst>
          </p:cNvPr>
          <p:cNvSpPr/>
          <p:nvPr/>
        </p:nvSpPr>
        <p:spPr>
          <a:xfrm>
            <a:off x="8312988" y="5804139"/>
            <a:ext cx="1092679" cy="474450"/>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D3D8833-B808-4CAD-96FD-0AE76FB01640}"/>
              </a:ext>
            </a:extLst>
          </p:cNvPr>
          <p:cNvSpPr txBox="1"/>
          <p:nvPr/>
        </p:nvSpPr>
        <p:spPr>
          <a:xfrm>
            <a:off x="4893105" y="5861749"/>
            <a:ext cx="11804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Constant</a:t>
            </a:r>
          </a:p>
        </p:txBody>
      </p:sp>
      <p:sp>
        <p:nvSpPr>
          <p:cNvPr id="14" name="TextBox 13">
            <a:extLst>
              <a:ext uri="{FF2B5EF4-FFF2-40B4-BE49-F238E27FC236}">
                <a16:creationId xmlns:a16="http://schemas.microsoft.com/office/drawing/2014/main" id="{E79728BF-2344-4BCA-8D6B-4A743A7564FF}"/>
              </a:ext>
            </a:extLst>
          </p:cNvPr>
          <p:cNvSpPr txBox="1"/>
          <p:nvPr/>
        </p:nvSpPr>
        <p:spPr>
          <a:xfrm>
            <a:off x="8263986" y="5861748"/>
            <a:ext cx="11804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Variable</a:t>
            </a:r>
          </a:p>
        </p:txBody>
      </p:sp>
      <p:sp>
        <p:nvSpPr>
          <p:cNvPr id="16" name="Rectangle 15">
            <a:extLst>
              <a:ext uri="{FF2B5EF4-FFF2-40B4-BE49-F238E27FC236}">
                <a16:creationId xmlns:a16="http://schemas.microsoft.com/office/drawing/2014/main" id="{438E1480-4E08-443D-9EE2-CD9F84739B22}"/>
              </a:ext>
            </a:extLst>
          </p:cNvPr>
          <p:cNvSpPr/>
          <p:nvPr/>
        </p:nvSpPr>
        <p:spPr>
          <a:xfrm>
            <a:off x="1022449" y="5614553"/>
            <a:ext cx="798065" cy="243194"/>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 name="Rectangle 16">
            <a:extLst>
              <a:ext uri="{FF2B5EF4-FFF2-40B4-BE49-F238E27FC236}">
                <a16:creationId xmlns:a16="http://schemas.microsoft.com/office/drawing/2014/main" id="{D89DC762-D83C-4052-8902-679CAD2972DC}"/>
              </a:ext>
            </a:extLst>
          </p:cNvPr>
          <p:cNvSpPr/>
          <p:nvPr/>
        </p:nvSpPr>
        <p:spPr>
          <a:xfrm>
            <a:off x="3937098" y="4947802"/>
            <a:ext cx="493265" cy="103494"/>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 name="Rectangle 17">
            <a:extLst>
              <a:ext uri="{FF2B5EF4-FFF2-40B4-BE49-F238E27FC236}">
                <a16:creationId xmlns:a16="http://schemas.microsoft.com/office/drawing/2014/main" id="{2648F59F-8F34-4290-B852-E5D12D2343C5}"/>
              </a:ext>
            </a:extLst>
          </p:cNvPr>
          <p:cNvSpPr/>
          <p:nvPr/>
        </p:nvSpPr>
        <p:spPr>
          <a:xfrm>
            <a:off x="3937097" y="5074802"/>
            <a:ext cx="493265" cy="186044"/>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Rectangle 18">
            <a:extLst>
              <a:ext uri="{FF2B5EF4-FFF2-40B4-BE49-F238E27FC236}">
                <a16:creationId xmlns:a16="http://schemas.microsoft.com/office/drawing/2014/main" id="{90A22E48-5FC1-4E8E-A357-EC8B5F3F599F}"/>
              </a:ext>
            </a:extLst>
          </p:cNvPr>
          <p:cNvSpPr/>
          <p:nvPr/>
        </p:nvSpPr>
        <p:spPr>
          <a:xfrm>
            <a:off x="1632047" y="2687202"/>
            <a:ext cx="480565" cy="78094"/>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0" name="Rectangle 19">
            <a:extLst>
              <a:ext uri="{FF2B5EF4-FFF2-40B4-BE49-F238E27FC236}">
                <a16:creationId xmlns:a16="http://schemas.microsoft.com/office/drawing/2014/main" id="{077CFFBA-EB79-4612-9F18-E24A6D87222F}"/>
              </a:ext>
            </a:extLst>
          </p:cNvPr>
          <p:cNvSpPr/>
          <p:nvPr/>
        </p:nvSpPr>
        <p:spPr>
          <a:xfrm>
            <a:off x="1746347" y="2763402"/>
            <a:ext cx="645665" cy="154294"/>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1" name="Rectangle 20">
            <a:extLst>
              <a:ext uri="{FF2B5EF4-FFF2-40B4-BE49-F238E27FC236}">
                <a16:creationId xmlns:a16="http://schemas.microsoft.com/office/drawing/2014/main" id="{F045FCFF-1156-45FC-8C50-9FA449E17627}"/>
              </a:ext>
            </a:extLst>
          </p:cNvPr>
          <p:cNvSpPr/>
          <p:nvPr/>
        </p:nvSpPr>
        <p:spPr>
          <a:xfrm>
            <a:off x="1136747" y="2515752"/>
            <a:ext cx="658365" cy="78094"/>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2" name="Rectangle 21">
            <a:extLst>
              <a:ext uri="{FF2B5EF4-FFF2-40B4-BE49-F238E27FC236}">
                <a16:creationId xmlns:a16="http://schemas.microsoft.com/office/drawing/2014/main" id="{A6EAD1F8-8442-44E7-96A9-A31E6DBD0E32}"/>
              </a:ext>
            </a:extLst>
          </p:cNvPr>
          <p:cNvSpPr/>
          <p:nvPr/>
        </p:nvSpPr>
        <p:spPr>
          <a:xfrm>
            <a:off x="3003647" y="3220602"/>
            <a:ext cx="1261615" cy="827394"/>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3" name="Rectangle 22">
            <a:extLst>
              <a:ext uri="{FF2B5EF4-FFF2-40B4-BE49-F238E27FC236}">
                <a16:creationId xmlns:a16="http://schemas.microsoft.com/office/drawing/2014/main" id="{B9907CE3-4511-4F75-BA53-7F2A8CABD660}"/>
              </a:ext>
            </a:extLst>
          </p:cNvPr>
          <p:cNvSpPr/>
          <p:nvPr/>
        </p:nvSpPr>
        <p:spPr>
          <a:xfrm>
            <a:off x="2368647" y="3093602"/>
            <a:ext cx="334515" cy="433694"/>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4" name="TextBox 23">
            <a:extLst>
              <a:ext uri="{FF2B5EF4-FFF2-40B4-BE49-F238E27FC236}">
                <a16:creationId xmlns:a16="http://schemas.microsoft.com/office/drawing/2014/main" id="{5900E671-8D5D-4E3F-90B9-D834FCF9E68E}"/>
              </a:ext>
            </a:extLst>
          </p:cNvPr>
          <p:cNvSpPr txBox="1"/>
          <p:nvPr/>
        </p:nvSpPr>
        <p:spPr>
          <a:xfrm>
            <a:off x="1797050" y="2451100"/>
            <a:ext cx="190500" cy="153888"/>
          </a:xfrm>
          <a:prstGeom prst="rect">
            <a:avLst/>
          </a:prstGeom>
          <a:solidFill>
            <a:schemeClr val="accent4"/>
          </a:solid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000" b="1">
                <a:cs typeface="Calibri"/>
              </a:rPr>
              <a:t>A</a:t>
            </a:r>
          </a:p>
        </p:txBody>
      </p:sp>
      <p:sp>
        <p:nvSpPr>
          <p:cNvPr id="26" name="TextBox 25">
            <a:extLst>
              <a:ext uri="{FF2B5EF4-FFF2-40B4-BE49-F238E27FC236}">
                <a16:creationId xmlns:a16="http://schemas.microsoft.com/office/drawing/2014/main" id="{A51EF3BA-8789-44F7-B7C9-3294939C5F8E}"/>
              </a:ext>
            </a:extLst>
          </p:cNvPr>
          <p:cNvSpPr txBox="1"/>
          <p:nvPr/>
        </p:nvSpPr>
        <p:spPr>
          <a:xfrm>
            <a:off x="2095499" y="2609849"/>
            <a:ext cx="190500" cy="153888"/>
          </a:xfrm>
          <a:prstGeom prst="rect">
            <a:avLst/>
          </a:prstGeom>
          <a:solidFill>
            <a:schemeClr val="accent4"/>
          </a:solid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000" b="1">
                <a:cs typeface="Calibri"/>
              </a:rPr>
              <a:t>B</a:t>
            </a:r>
          </a:p>
        </p:txBody>
      </p:sp>
      <p:sp>
        <p:nvSpPr>
          <p:cNvPr id="27" name="TextBox 26">
            <a:extLst>
              <a:ext uri="{FF2B5EF4-FFF2-40B4-BE49-F238E27FC236}">
                <a16:creationId xmlns:a16="http://schemas.microsoft.com/office/drawing/2014/main" id="{18FD4A1D-C6DA-42E2-9C37-169E1C9AF4DC}"/>
              </a:ext>
            </a:extLst>
          </p:cNvPr>
          <p:cNvSpPr txBox="1"/>
          <p:nvPr/>
        </p:nvSpPr>
        <p:spPr>
          <a:xfrm>
            <a:off x="4432299" y="4895849"/>
            <a:ext cx="190500" cy="153888"/>
          </a:xfrm>
          <a:prstGeom prst="rect">
            <a:avLst/>
          </a:prstGeom>
          <a:solidFill>
            <a:schemeClr val="accent4"/>
          </a:solid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000" b="1">
                <a:cs typeface="Calibri"/>
              </a:rPr>
              <a:t>B</a:t>
            </a:r>
          </a:p>
        </p:txBody>
      </p:sp>
      <p:sp>
        <p:nvSpPr>
          <p:cNvPr id="28" name="TextBox 27">
            <a:extLst>
              <a:ext uri="{FF2B5EF4-FFF2-40B4-BE49-F238E27FC236}">
                <a16:creationId xmlns:a16="http://schemas.microsoft.com/office/drawing/2014/main" id="{8301C1C7-8D8B-4123-AE0E-2B4487781DE2}"/>
              </a:ext>
            </a:extLst>
          </p:cNvPr>
          <p:cNvSpPr txBox="1"/>
          <p:nvPr/>
        </p:nvSpPr>
        <p:spPr>
          <a:xfrm>
            <a:off x="2393949" y="2762249"/>
            <a:ext cx="190500" cy="153888"/>
          </a:xfrm>
          <a:prstGeom prst="rect">
            <a:avLst/>
          </a:prstGeom>
          <a:solidFill>
            <a:schemeClr val="accent4"/>
          </a:solid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000" b="1">
                <a:cs typeface="Calibri"/>
              </a:rPr>
              <a:t>C</a:t>
            </a:r>
          </a:p>
        </p:txBody>
      </p:sp>
      <p:sp>
        <p:nvSpPr>
          <p:cNvPr id="29" name="TextBox 28">
            <a:extLst>
              <a:ext uri="{FF2B5EF4-FFF2-40B4-BE49-F238E27FC236}">
                <a16:creationId xmlns:a16="http://schemas.microsoft.com/office/drawing/2014/main" id="{6C295FD8-81DB-4F72-B4CF-6F405ED6E2A2}"/>
              </a:ext>
            </a:extLst>
          </p:cNvPr>
          <p:cNvSpPr txBox="1"/>
          <p:nvPr/>
        </p:nvSpPr>
        <p:spPr>
          <a:xfrm>
            <a:off x="4438648" y="5124448"/>
            <a:ext cx="190500" cy="153888"/>
          </a:xfrm>
          <a:prstGeom prst="rect">
            <a:avLst/>
          </a:prstGeom>
          <a:solidFill>
            <a:schemeClr val="accent4"/>
          </a:solid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000" b="1">
                <a:cs typeface="Calibri"/>
              </a:rPr>
              <a:t>F</a:t>
            </a:r>
          </a:p>
        </p:txBody>
      </p:sp>
      <p:sp>
        <p:nvSpPr>
          <p:cNvPr id="30" name="TextBox 29">
            <a:extLst>
              <a:ext uri="{FF2B5EF4-FFF2-40B4-BE49-F238E27FC236}">
                <a16:creationId xmlns:a16="http://schemas.microsoft.com/office/drawing/2014/main" id="{850CD716-4EEA-4C9A-BA1B-ABCFFC82A4F9}"/>
              </a:ext>
            </a:extLst>
          </p:cNvPr>
          <p:cNvSpPr txBox="1"/>
          <p:nvPr/>
        </p:nvSpPr>
        <p:spPr>
          <a:xfrm>
            <a:off x="4267198" y="3911598"/>
            <a:ext cx="190500" cy="153888"/>
          </a:xfrm>
          <a:prstGeom prst="rect">
            <a:avLst/>
          </a:prstGeom>
          <a:solidFill>
            <a:schemeClr val="accent4"/>
          </a:solid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000" b="1">
                <a:cs typeface="Calibri"/>
              </a:rPr>
              <a:t>F</a:t>
            </a:r>
          </a:p>
        </p:txBody>
      </p:sp>
      <p:sp>
        <p:nvSpPr>
          <p:cNvPr id="31" name="TextBox 30">
            <a:extLst>
              <a:ext uri="{FF2B5EF4-FFF2-40B4-BE49-F238E27FC236}">
                <a16:creationId xmlns:a16="http://schemas.microsoft.com/office/drawing/2014/main" id="{3EA2D377-F8D8-406B-93F0-CC75B8CB1D99}"/>
              </a:ext>
            </a:extLst>
          </p:cNvPr>
          <p:cNvSpPr txBox="1"/>
          <p:nvPr/>
        </p:nvSpPr>
        <p:spPr>
          <a:xfrm>
            <a:off x="4267198" y="4692648"/>
            <a:ext cx="190500" cy="153888"/>
          </a:xfrm>
          <a:prstGeom prst="rect">
            <a:avLst/>
          </a:prstGeom>
          <a:solidFill>
            <a:schemeClr val="accent4"/>
          </a:solid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000" b="1">
                <a:cs typeface="Calibri"/>
              </a:rPr>
              <a:t>E</a:t>
            </a:r>
          </a:p>
        </p:txBody>
      </p:sp>
      <p:sp>
        <p:nvSpPr>
          <p:cNvPr id="32" name="TextBox 31">
            <a:extLst>
              <a:ext uri="{FF2B5EF4-FFF2-40B4-BE49-F238E27FC236}">
                <a16:creationId xmlns:a16="http://schemas.microsoft.com/office/drawing/2014/main" id="{72735352-30E1-4F6B-B453-078046F13EC2}"/>
              </a:ext>
            </a:extLst>
          </p:cNvPr>
          <p:cNvSpPr txBox="1"/>
          <p:nvPr/>
        </p:nvSpPr>
        <p:spPr>
          <a:xfrm>
            <a:off x="1822448" y="5702298"/>
            <a:ext cx="273050" cy="153888"/>
          </a:xfrm>
          <a:prstGeom prst="rect">
            <a:avLst/>
          </a:prstGeom>
          <a:solidFill>
            <a:schemeClr val="accent4"/>
          </a:solid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000" b="1">
                <a:cs typeface="Calibri"/>
              </a:rPr>
              <a:t>A, C</a:t>
            </a:r>
          </a:p>
        </p:txBody>
      </p:sp>
      <p:sp>
        <p:nvSpPr>
          <p:cNvPr id="33" name="Rectangle 32">
            <a:extLst>
              <a:ext uri="{FF2B5EF4-FFF2-40B4-BE49-F238E27FC236}">
                <a16:creationId xmlns:a16="http://schemas.microsoft.com/office/drawing/2014/main" id="{E5E9785D-3937-4C76-8BA0-EC6CB9FE0315}"/>
              </a:ext>
            </a:extLst>
          </p:cNvPr>
          <p:cNvSpPr/>
          <p:nvPr/>
        </p:nvSpPr>
        <p:spPr>
          <a:xfrm>
            <a:off x="3498947" y="4744602"/>
            <a:ext cx="436115" cy="103494"/>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4" name="TextBox 33">
            <a:extLst>
              <a:ext uri="{FF2B5EF4-FFF2-40B4-BE49-F238E27FC236}">
                <a16:creationId xmlns:a16="http://schemas.microsoft.com/office/drawing/2014/main" id="{686D796F-4F58-4D4C-937F-C720DFA56C71}"/>
              </a:ext>
            </a:extLst>
          </p:cNvPr>
          <p:cNvSpPr txBox="1"/>
          <p:nvPr/>
        </p:nvSpPr>
        <p:spPr>
          <a:xfrm>
            <a:off x="2705098" y="3371848"/>
            <a:ext cx="190500" cy="153888"/>
          </a:xfrm>
          <a:prstGeom prst="rect">
            <a:avLst/>
          </a:prstGeom>
          <a:solidFill>
            <a:schemeClr val="accent4"/>
          </a:solid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000" b="1">
                <a:cs typeface="Calibri"/>
              </a:rPr>
              <a:t>F</a:t>
            </a:r>
          </a:p>
        </p:txBody>
      </p:sp>
      <p:sp>
        <p:nvSpPr>
          <p:cNvPr id="35" name="Rectangle 34">
            <a:extLst>
              <a:ext uri="{FF2B5EF4-FFF2-40B4-BE49-F238E27FC236}">
                <a16:creationId xmlns:a16="http://schemas.microsoft.com/office/drawing/2014/main" id="{9614DB68-E870-4DED-ADC3-EEB1E747C7ED}"/>
              </a:ext>
            </a:extLst>
          </p:cNvPr>
          <p:cNvSpPr/>
          <p:nvPr/>
        </p:nvSpPr>
        <p:spPr>
          <a:xfrm>
            <a:off x="2821437" y="2453975"/>
            <a:ext cx="1618291" cy="689631"/>
          </a:xfrm>
          <a:prstGeom prst="rect">
            <a:avLst/>
          </a:prstGeom>
          <a:solidFill>
            <a:srgbClr val="1E8EB6">
              <a:alpha val="30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6" name="Rectangle 35">
            <a:extLst>
              <a:ext uri="{FF2B5EF4-FFF2-40B4-BE49-F238E27FC236}">
                <a16:creationId xmlns:a16="http://schemas.microsoft.com/office/drawing/2014/main" id="{B8C6A355-8ADA-4DE8-8908-D97CE8E28AF6}"/>
              </a:ext>
            </a:extLst>
          </p:cNvPr>
          <p:cNvSpPr/>
          <p:nvPr/>
        </p:nvSpPr>
        <p:spPr>
          <a:xfrm>
            <a:off x="1024387" y="4873325"/>
            <a:ext cx="1624641" cy="270531"/>
          </a:xfrm>
          <a:prstGeom prst="rect">
            <a:avLst/>
          </a:prstGeom>
          <a:solidFill>
            <a:srgbClr val="1E8EB6">
              <a:alpha val="30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7" name="Rectangle 36">
            <a:extLst>
              <a:ext uri="{FF2B5EF4-FFF2-40B4-BE49-F238E27FC236}">
                <a16:creationId xmlns:a16="http://schemas.microsoft.com/office/drawing/2014/main" id="{0B3DBAA2-AB71-46AC-B8DA-28BBF6346A1F}"/>
              </a:ext>
            </a:extLst>
          </p:cNvPr>
          <p:cNvSpPr/>
          <p:nvPr/>
        </p:nvSpPr>
        <p:spPr>
          <a:xfrm>
            <a:off x="2891286" y="4946350"/>
            <a:ext cx="1015041" cy="407056"/>
          </a:xfrm>
          <a:prstGeom prst="rect">
            <a:avLst/>
          </a:prstGeom>
          <a:solidFill>
            <a:srgbClr val="1E8EB6">
              <a:alpha val="30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8" name="Rectangle 37">
            <a:extLst>
              <a:ext uri="{FF2B5EF4-FFF2-40B4-BE49-F238E27FC236}">
                <a16:creationId xmlns:a16="http://schemas.microsoft.com/office/drawing/2014/main" id="{89ED22FA-2984-497D-8D8C-43A1084874E6}"/>
              </a:ext>
            </a:extLst>
          </p:cNvPr>
          <p:cNvSpPr/>
          <p:nvPr/>
        </p:nvSpPr>
        <p:spPr>
          <a:xfrm>
            <a:off x="2967486" y="5613100"/>
            <a:ext cx="719766" cy="159406"/>
          </a:xfrm>
          <a:prstGeom prst="rect">
            <a:avLst/>
          </a:prstGeom>
          <a:solidFill>
            <a:srgbClr val="1E8EB6">
              <a:alpha val="30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9" name="Rectangle 38">
            <a:extLst>
              <a:ext uri="{FF2B5EF4-FFF2-40B4-BE49-F238E27FC236}">
                <a16:creationId xmlns:a16="http://schemas.microsoft.com/office/drawing/2014/main" id="{2EF07BBD-992A-40A6-B8BA-7E5F615E6023}"/>
              </a:ext>
            </a:extLst>
          </p:cNvPr>
          <p:cNvSpPr/>
          <p:nvPr/>
        </p:nvSpPr>
        <p:spPr>
          <a:xfrm>
            <a:off x="1135512" y="2072974"/>
            <a:ext cx="2437441" cy="222906"/>
          </a:xfrm>
          <a:prstGeom prst="rect">
            <a:avLst/>
          </a:prstGeom>
          <a:solidFill>
            <a:srgbClr val="1E8EB6">
              <a:alpha val="30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Tree>
    <p:extLst>
      <p:ext uri="{BB962C8B-B14F-4D97-AF65-F5344CB8AC3E}">
        <p14:creationId xmlns:p14="http://schemas.microsoft.com/office/powerpoint/2010/main" val="1832517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FBC94D-A865-8147-8122-474AD3E7A4E5}"/>
              </a:ext>
            </a:extLst>
          </p:cNvPr>
          <p:cNvSpPr>
            <a:spLocks noGrp="1"/>
          </p:cNvSpPr>
          <p:nvPr>
            <p:ph type="body" sz="quarter" idx="23"/>
          </p:nvPr>
        </p:nvSpPr>
        <p:spPr>
          <a:xfrm>
            <a:off x="135467" y="430787"/>
            <a:ext cx="12259733" cy="554075"/>
          </a:xfrm>
        </p:spPr>
        <p:txBody>
          <a:bodyPr lIns="91440" tIns="45720" rIns="91440" bIns="45720" anchor="t">
            <a:noAutofit/>
          </a:bodyPr>
          <a:lstStyle/>
          <a:p>
            <a:r>
              <a:rPr lang="en-US">
                <a:latin typeface="Muli ExtraBold"/>
              </a:rPr>
              <a:t>Measuring Similarity Between Documents</a:t>
            </a:r>
            <a:endParaRPr lang="en-US"/>
          </a:p>
        </p:txBody>
      </p:sp>
      <p:pic>
        <p:nvPicPr>
          <p:cNvPr id="4" name="Picture 5" descr="A picture containing timeline&#10;&#10;Description automatically generated">
            <a:extLst>
              <a:ext uri="{FF2B5EF4-FFF2-40B4-BE49-F238E27FC236}">
                <a16:creationId xmlns:a16="http://schemas.microsoft.com/office/drawing/2014/main" id="{6E532D64-BCD0-41D3-8E9E-70BDD433B6D7}"/>
              </a:ext>
            </a:extLst>
          </p:cNvPr>
          <p:cNvPicPr>
            <a:picLocks noChangeAspect="1"/>
          </p:cNvPicPr>
          <p:nvPr/>
        </p:nvPicPr>
        <p:blipFill>
          <a:blip r:embed="rId3"/>
          <a:stretch>
            <a:fillRect/>
          </a:stretch>
        </p:blipFill>
        <p:spPr>
          <a:xfrm>
            <a:off x="2789165" y="1467318"/>
            <a:ext cx="6625770" cy="2592882"/>
          </a:xfrm>
          <a:prstGeom prst="rect">
            <a:avLst/>
          </a:prstGeom>
          <a:ln w="6350">
            <a:noFill/>
          </a:ln>
        </p:spPr>
      </p:pic>
      <p:pic>
        <p:nvPicPr>
          <p:cNvPr id="8" name="Picture 8" descr="Diagram&#10;&#10;Description automatically generated">
            <a:extLst>
              <a:ext uri="{FF2B5EF4-FFF2-40B4-BE49-F238E27FC236}">
                <a16:creationId xmlns:a16="http://schemas.microsoft.com/office/drawing/2014/main" id="{10D83D33-08FE-41EC-B0F4-F6211AA19A58}"/>
              </a:ext>
            </a:extLst>
          </p:cNvPr>
          <p:cNvPicPr>
            <a:picLocks noChangeAspect="1"/>
          </p:cNvPicPr>
          <p:nvPr/>
        </p:nvPicPr>
        <p:blipFill>
          <a:blip r:embed="rId4"/>
          <a:stretch>
            <a:fillRect/>
          </a:stretch>
        </p:blipFill>
        <p:spPr>
          <a:xfrm>
            <a:off x="394305" y="4167605"/>
            <a:ext cx="3638247" cy="2502124"/>
          </a:xfrm>
          <a:prstGeom prst="rect">
            <a:avLst/>
          </a:prstGeom>
          <a:ln w="6350">
            <a:solidFill>
              <a:schemeClr val="tx1"/>
            </a:solidFill>
          </a:ln>
        </p:spPr>
      </p:pic>
      <p:pic>
        <p:nvPicPr>
          <p:cNvPr id="9" name="Picture 9" descr="Table&#10;&#10;Description automatically generated">
            <a:extLst>
              <a:ext uri="{FF2B5EF4-FFF2-40B4-BE49-F238E27FC236}">
                <a16:creationId xmlns:a16="http://schemas.microsoft.com/office/drawing/2014/main" id="{1692BED3-205C-4EA6-9CBA-6FBD534F7137}"/>
              </a:ext>
            </a:extLst>
          </p:cNvPr>
          <p:cNvPicPr>
            <a:picLocks noChangeAspect="1"/>
          </p:cNvPicPr>
          <p:nvPr/>
        </p:nvPicPr>
        <p:blipFill>
          <a:blip r:embed="rId5"/>
          <a:stretch>
            <a:fillRect/>
          </a:stretch>
        </p:blipFill>
        <p:spPr>
          <a:xfrm>
            <a:off x="5208209" y="4633541"/>
            <a:ext cx="6674152" cy="1207395"/>
          </a:xfrm>
          <a:prstGeom prst="rect">
            <a:avLst/>
          </a:prstGeom>
        </p:spPr>
      </p:pic>
      <p:cxnSp>
        <p:nvCxnSpPr>
          <p:cNvPr id="10" name="Straight Arrow Connector 9">
            <a:extLst>
              <a:ext uri="{FF2B5EF4-FFF2-40B4-BE49-F238E27FC236}">
                <a16:creationId xmlns:a16="http://schemas.microsoft.com/office/drawing/2014/main" id="{553537FB-1B9B-43FF-925D-BCE5B36DAC7F}"/>
              </a:ext>
            </a:extLst>
          </p:cNvPr>
          <p:cNvCxnSpPr/>
          <p:nvPr/>
        </p:nvCxnSpPr>
        <p:spPr>
          <a:xfrm flipV="1">
            <a:off x="4030135" y="5277153"/>
            <a:ext cx="1168399" cy="4837"/>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14532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FBC94D-A865-8147-8122-474AD3E7A4E5}"/>
              </a:ext>
            </a:extLst>
          </p:cNvPr>
          <p:cNvSpPr>
            <a:spLocks noGrp="1"/>
          </p:cNvSpPr>
          <p:nvPr>
            <p:ph type="body" sz="quarter" idx="23"/>
          </p:nvPr>
        </p:nvSpPr>
        <p:spPr>
          <a:xfrm>
            <a:off x="135467" y="430787"/>
            <a:ext cx="12259733" cy="554075"/>
          </a:xfrm>
        </p:spPr>
        <p:txBody>
          <a:bodyPr lIns="91440" tIns="45720" rIns="91440" bIns="45720" anchor="t">
            <a:noAutofit/>
          </a:bodyPr>
          <a:lstStyle/>
          <a:p>
            <a:r>
              <a:rPr lang="en-US">
                <a:latin typeface="Muli ExtraBold"/>
              </a:rPr>
              <a:t>Measuring Similarity Between Documents</a:t>
            </a:r>
            <a:endParaRPr lang="en-US"/>
          </a:p>
        </p:txBody>
      </p:sp>
      <p:sp>
        <p:nvSpPr>
          <p:cNvPr id="5" name="TextBox 4">
            <a:extLst>
              <a:ext uri="{FF2B5EF4-FFF2-40B4-BE49-F238E27FC236}">
                <a16:creationId xmlns:a16="http://schemas.microsoft.com/office/drawing/2014/main" id="{0A41CEC6-E54B-498A-8950-F280D33A2F8C}"/>
              </a:ext>
            </a:extLst>
          </p:cNvPr>
          <p:cNvSpPr txBox="1"/>
          <p:nvPr/>
        </p:nvSpPr>
        <p:spPr>
          <a:xfrm>
            <a:off x="4486636" y="2039568"/>
            <a:ext cx="7262254" cy="42165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latin typeface="Muli"/>
              </a:rPr>
              <a:t>Cosine Similarity</a:t>
            </a:r>
            <a:endParaRPr lang="en-US" sz="3200" b="1">
              <a:cs typeface="Calibri" panose="020F0502020204030204"/>
            </a:endParaRPr>
          </a:p>
          <a:p>
            <a:endParaRPr lang="en-US" sz="2000">
              <a:latin typeface="Muli"/>
              <a:cs typeface="Calibri"/>
            </a:endParaRPr>
          </a:p>
          <a:p>
            <a:pPr marL="342900" indent="-342900">
              <a:buFont typeface="Arial"/>
              <a:buChar char="•"/>
            </a:pPr>
            <a:r>
              <a:rPr lang="en-US" sz="2000">
                <a:latin typeface="Muli"/>
                <a:cs typeface="Calibri"/>
              </a:rPr>
              <a:t>Each document is represented as a high-dimensional vector (TF-IDF vector)</a:t>
            </a:r>
          </a:p>
          <a:p>
            <a:pPr marL="342900" indent="-342900">
              <a:buFont typeface="Arial"/>
              <a:buChar char="•"/>
            </a:pPr>
            <a:r>
              <a:rPr lang="en-US" sz="2000">
                <a:latin typeface="Muli"/>
                <a:cs typeface="Calibri"/>
              </a:rPr>
              <a:t>For a given document-document pair, the cosine of the angle between the vectors (a scalar) represents their similarity</a:t>
            </a:r>
          </a:p>
          <a:p>
            <a:pPr marL="342900" indent="-342900">
              <a:buFont typeface="Arial"/>
              <a:buChar char="•"/>
            </a:pPr>
            <a:r>
              <a:rPr lang="en-US" sz="2000">
                <a:latin typeface="Muli"/>
                <a:cs typeface="Calibri"/>
              </a:rPr>
              <a:t>All possible document-document pairs are computed and organized into a document-document similarity matrix.</a:t>
            </a:r>
          </a:p>
          <a:p>
            <a:pPr marL="342900" indent="-342900">
              <a:buFont typeface="Arial"/>
              <a:buChar char="•"/>
            </a:pPr>
            <a:r>
              <a:rPr lang="en-US" sz="2000">
                <a:latin typeface="Muli"/>
                <a:cs typeface="Calibri"/>
              </a:rPr>
              <a:t>A threshold is applied to the similarity matrix to identify documents of interest</a:t>
            </a:r>
          </a:p>
          <a:p>
            <a:endParaRPr lang="en-US" sz="1600">
              <a:latin typeface="Muli"/>
              <a:cs typeface="Calibri"/>
            </a:endParaRPr>
          </a:p>
        </p:txBody>
      </p:sp>
      <p:pic>
        <p:nvPicPr>
          <p:cNvPr id="3" name="Picture 5" descr="Chart&#10;&#10;Description automatically generated">
            <a:extLst>
              <a:ext uri="{FF2B5EF4-FFF2-40B4-BE49-F238E27FC236}">
                <a16:creationId xmlns:a16="http://schemas.microsoft.com/office/drawing/2014/main" id="{9B5217D5-D5E9-4BE2-858B-C892EFC41EB9}"/>
              </a:ext>
            </a:extLst>
          </p:cNvPr>
          <p:cNvPicPr>
            <a:picLocks noChangeAspect="1"/>
          </p:cNvPicPr>
          <p:nvPr/>
        </p:nvPicPr>
        <p:blipFill>
          <a:blip r:embed="rId3"/>
          <a:stretch>
            <a:fillRect/>
          </a:stretch>
        </p:blipFill>
        <p:spPr>
          <a:xfrm>
            <a:off x="219474" y="2189522"/>
            <a:ext cx="4085771" cy="4166791"/>
          </a:xfrm>
          <a:prstGeom prst="rect">
            <a:avLst/>
          </a:prstGeom>
        </p:spPr>
      </p:pic>
    </p:spTree>
    <p:extLst>
      <p:ext uri="{BB962C8B-B14F-4D97-AF65-F5344CB8AC3E}">
        <p14:creationId xmlns:p14="http://schemas.microsoft.com/office/powerpoint/2010/main" val="2959794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C60E5350-2BD3-3F49-92B6-EA0D4C4A0567}"/>
              </a:ext>
            </a:extLst>
          </p:cNvPr>
          <p:cNvSpPr>
            <a:spLocks noGrp="1"/>
          </p:cNvSpPr>
          <p:nvPr>
            <p:ph type="body" sz="quarter" idx="31"/>
          </p:nvPr>
        </p:nvSpPr>
        <p:spPr/>
        <p:txBody>
          <a:bodyPr/>
          <a:lstStyle/>
          <a:p>
            <a:r>
              <a:rPr lang="en-US"/>
              <a:t>Our Outcomes</a:t>
            </a:r>
          </a:p>
        </p:txBody>
      </p:sp>
      <p:sp>
        <p:nvSpPr>
          <p:cNvPr id="5" name="Text Placeholder 4">
            <a:extLst>
              <a:ext uri="{FF2B5EF4-FFF2-40B4-BE49-F238E27FC236}">
                <a16:creationId xmlns:a16="http://schemas.microsoft.com/office/drawing/2014/main" id="{05BDBDA1-B5B8-8340-B996-7C99DD2E1213}"/>
              </a:ext>
            </a:extLst>
          </p:cNvPr>
          <p:cNvSpPr>
            <a:spLocks noGrp="1"/>
          </p:cNvSpPr>
          <p:nvPr>
            <p:ph type="body" sz="quarter" idx="15"/>
          </p:nvPr>
        </p:nvSpPr>
        <p:spPr>
          <a:prstGeom prst="rect">
            <a:avLst/>
          </a:prstGeom>
        </p:spPr>
        <p:txBody>
          <a:bodyPr lIns="91440" tIns="45720" rIns="91440" bIns="45720" anchor="t"/>
          <a:lstStyle/>
          <a:p>
            <a:r>
              <a:rPr lang="en-US">
                <a:latin typeface="Muli"/>
              </a:rPr>
              <a:t>Recall Score of 100%</a:t>
            </a:r>
            <a:endParaRPr lang="en-US"/>
          </a:p>
        </p:txBody>
      </p:sp>
      <p:sp>
        <p:nvSpPr>
          <p:cNvPr id="8" name="Text Placeholder 7">
            <a:extLst>
              <a:ext uri="{FF2B5EF4-FFF2-40B4-BE49-F238E27FC236}">
                <a16:creationId xmlns:a16="http://schemas.microsoft.com/office/drawing/2014/main" id="{5B1E3DCE-46A2-F140-A6DC-91871A7B8A07}"/>
              </a:ext>
            </a:extLst>
          </p:cNvPr>
          <p:cNvSpPr>
            <a:spLocks noGrp="1"/>
          </p:cNvSpPr>
          <p:nvPr>
            <p:ph type="body" sz="quarter" idx="16"/>
          </p:nvPr>
        </p:nvSpPr>
        <p:spPr>
          <a:xfrm>
            <a:off x="5454377" y="2084344"/>
            <a:ext cx="4987417" cy="902967"/>
          </a:xfrm>
          <a:prstGeom prst="rect">
            <a:avLst/>
          </a:prstGeom>
        </p:spPr>
        <p:txBody>
          <a:bodyPr lIns="91440" tIns="45720" rIns="91440" bIns="45720" anchor="t"/>
          <a:lstStyle/>
          <a:p>
            <a:r>
              <a:rPr lang="en-US">
                <a:latin typeface="Muli"/>
              </a:rPr>
              <a:t>When run against our validation set, our model accurately captured all modified documents, without capturing false positives.</a:t>
            </a:r>
            <a:endParaRPr lang="en-US"/>
          </a:p>
        </p:txBody>
      </p:sp>
      <p:sp>
        <p:nvSpPr>
          <p:cNvPr id="46" name="Text Placeholder 45">
            <a:extLst>
              <a:ext uri="{FF2B5EF4-FFF2-40B4-BE49-F238E27FC236}">
                <a16:creationId xmlns:a16="http://schemas.microsoft.com/office/drawing/2014/main" id="{957C06D8-61EC-934B-8CA6-BC23E8B5346B}"/>
              </a:ext>
            </a:extLst>
          </p:cNvPr>
          <p:cNvSpPr>
            <a:spLocks noGrp="1"/>
          </p:cNvSpPr>
          <p:nvPr>
            <p:ph type="body" sz="quarter" idx="29"/>
          </p:nvPr>
        </p:nvSpPr>
        <p:spPr>
          <a:xfrm>
            <a:off x="5454377" y="5363912"/>
            <a:ext cx="4996494" cy="889113"/>
          </a:xfrm>
        </p:spPr>
        <p:txBody>
          <a:bodyPr lIns="91440" tIns="45720" rIns="91440" bIns="45720" anchor="t"/>
          <a:lstStyle/>
          <a:p>
            <a:endParaRPr lang="en-US">
              <a:latin typeface="Muli"/>
            </a:endParaRPr>
          </a:p>
          <a:p>
            <a:endParaRPr lang="en-US"/>
          </a:p>
        </p:txBody>
      </p:sp>
      <p:pic>
        <p:nvPicPr>
          <p:cNvPr id="9" name="Picture Placeholder 8" descr="A group of people sitting at a table&#10;&#10;Description automatically generated">
            <a:extLst>
              <a:ext uri="{FF2B5EF4-FFF2-40B4-BE49-F238E27FC236}">
                <a16:creationId xmlns:a16="http://schemas.microsoft.com/office/drawing/2014/main" id="{4A306633-0461-AF49-9189-2F64F1395AB8}"/>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Picture Placeholder 2">
            <a:extLst>
              <a:ext uri="{FF2B5EF4-FFF2-40B4-BE49-F238E27FC236}">
                <a16:creationId xmlns:a16="http://schemas.microsoft.com/office/drawing/2014/main" id="{5FFE442A-836A-418A-94AA-D56E1979933A}"/>
              </a:ext>
            </a:extLst>
          </p:cNvPr>
          <p:cNvSpPr>
            <a:spLocks noGrp="1"/>
          </p:cNvSpPr>
          <p:nvPr>
            <p:ph type="pic" sz="quarter" idx="39"/>
          </p:nvPr>
        </p:nvSpPr>
        <p:spPr/>
      </p:sp>
      <p:grpSp>
        <p:nvGrpSpPr>
          <p:cNvPr id="19" name="Group 18">
            <a:extLst>
              <a:ext uri="{FF2B5EF4-FFF2-40B4-BE49-F238E27FC236}">
                <a16:creationId xmlns:a16="http://schemas.microsoft.com/office/drawing/2014/main" id="{DA0C3605-430F-41C7-82ED-132692370C57}"/>
              </a:ext>
            </a:extLst>
          </p:cNvPr>
          <p:cNvGrpSpPr/>
          <p:nvPr/>
        </p:nvGrpSpPr>
        <p:grpSpPr>
          <a:xfrm>
            <a:off x="3643781" y="1770512"/>
            <a:ext cx="1314212" cy="1135049"/>
            <a:chOff x="10466196" y="2424382"/>
            <a:chExt cx="1314212" cy="1135049"/>
          </a:xfrm>
        </p:grpSpPr>
        <p:sp>
          <p:nvSpPr>
            <p:cNvPr id="20" name="Rectangle 19">
              <a:extLst>
                <a:ext uri="{FF2B5EF4-FFF2-40B4-BE49-F238E27FC236}">
                  <a16:creationId xmlns:a16="http://schemas.microsoft.com/office/drawing/2014/main" id="{5132F380-0415-4187-AE4E-67C2AD7BB233}"/>
                </a:ext>
              </a:extLst>
            </p:cNvPr>
            <p:cNvSpPr/>
            <p:nvPr/>
          </p:nvSpPr>
          <p:spPr>
            <a:xfrm>
              <a:off x="10466196" y="2468717"/>
              <a:ext cx="1314212" cy="10463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1BD4ADAC-7DE7-4835-9272-77C5AF14E615}"/>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0555778" y="2424382"/>
              <a:ext cx="1135049" cy="1135049"/>
            </a:xfrm>
            <a:prstGeom prst="rect">
              <a:avLst/>
            </a:prstGeom>
          </p:spPr>
        </p:pic>
      </p:grpSp>
      <p:grpSp>
        <p:nvGrpSpPr>
          <p:cNvPr id="22" name="Group 21">
            <a:extLst>
              <a:ext uri="{FF2B5EF4-FFF2-40B4-BE49-F238E27FC236}">
                <a16:creationId xmlns:a16="http://schemas.microsoft.com/office/drawing/2014/main" id="{7DC96782-915C-4698-AC3E-1ABF5281B96F}"/>
              </a:ext>
            </a:extLst>
          </p:cNvPr>
          <p:cNvGrpSpPr/>
          <p:nvPr/>
        </p:nvGrpSpPr>
        <p:grpSpPr>
          <a:xfrm>
            <a:off x="3733363" y="3353539"/>
            <a:ext cx="1314212" cy="1197801"/>
            <a:chOff x="2097941" y="2373684"/>
            <a:chExt cx="1314212" cy="1197801"/>
          </a:xfrm>
        </p:grpSpPr>
        <p:sp>
          <p:nvSpPr>
            <p:cNvPr id="23" name="Rectangle 22">
              <a:extLst>
                <a:ext uri="{FF2B5EF4-FFF2-40B4-BE49-F238E27FC236}">
                  <a16:creationId xmlns:a16="http://schemas.microsoft.com/office/drawing/2014/main" id="{8A66C39B-CE35-4A33-ACA2-EE223A1763B5}"/>
                </a:ext>
              </a:extLst>
            </p:cNvPr>
            <p:cNvSpPr/>
            <p:nvPr/>
          </p:nvSpPr>
          <p:spPr>
            <a:xfrm>
              <a:off x="2097941" y="2449395"/>
              <a:ext cx="1314212" cy="10463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0DC4F639-71BD-466C-AA7E-F2DA773B2F6A}"/>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2156147" y="2373684"/>
              <a:ext cx="1197801" cy="1197801"/>
            </a:xfrm>
            <a:prstGeom prst="rect">
              <a:avLst/>
            </a:prstGeom>
          </p:spPr>
        </p:pic>
      </p:grpSp>
      <p:sp>
        <p:nvSpPr>
          <p:cNvPr id="25" name="Text Placeholder 4">
            <a:extLst>
              <a:ext uri="{FF2B5EF4-FFF2-40B4-BE49-F238E27FC236}">
                <a16:creationId xmlns:a16="http://schemas.microsoft.com/office/drawing/2014/main" id="{5C0CE079-01A7-4DCA-867A-B0AE597B7D3C}"/>
              </a:ext>
            </a:extLst>
          </p:cNvPr>
          <p:cNvSpPr txBox="1">
            <a:spLocks/>
          </p:cNvSpPr>
          <p:nvPr/>
        </p:nvSpPr>
        <p:spPr>
          <a:xfrm>
            <a:off x="5458908" y="3259586"/>
            <a:ext cx="5932745" cy="392113"/>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2200" b="1" i="0" kern="1200">
                <a:solidFill>
                  <a:schemeClr val="tx2"/>
                </a:solidFill>
                <a:latin typeface="Muli" panose="02000503000000000000"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i="0" kern="1200">
                <a:solidFill>
                  <a:schemeClr val="tx1"/>
                </a:solidFill>
                <a:latin typeface="Muli ExtraBold" panose="02000503000000000000"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i="0" kern="1200">
                <a:solidFill>
                  <a:schemeClr val="tx1"/>
                </a:solidFill>
                <a:latin typeface="Muli ExtraBold" panose="02000503000000000000"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i="0" kern="1200">
                <a:solidFill>
                  <a:schemeClr val="tx1"/>
                </a:solidFill>
                <a:latin typeface="Muli ExtraBold" panose="02000503000000000000"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i="0" kern="1200">
                <a:solidFill>
                  <a:schemeClr val="tx1"/>
                </a:solidFill>
                <a:latin typeface="Muli ExtraBold" panose="02000503000000000000"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Muli"/>
              </a:rPr>
              <a:t>Models Functioned Against Known &amp; Unknown Documents</a:t>
            </a:r>
            <a:endParaRPr lang="en-US"/>
          </a:p>
        </p:txBody>
      </p:sp>
      <p:sp>
        <p:nvSpPr>
          <p:cNvPr id="26" name="Text Placeholder 7">
            <a:extLst>
              <a:ext uri="{FF2B5EF4-FFF2-40B4-BE49-F238E27FC236}">
                <a16:creationId xmlns:a16="http://schemas.microsoft.com/office/drawing/2014/main" id="{03992A28-9258-486A-8E38-10B81D839649}"/>
              </a:ext>
            </a:extLst>
          </p:cNvPr>
          <p:cNvSpPr txBox="1">
            <a:spLocks/>
          </p:cNvSpPr>
          <p:nvPr/>
        </p:nvSpPr>
        <p:spPr>
          <a:xfrm>
            <a:off x="5454376" y="3923974"/>
            <a:ext cx="4987417" cy="630692"/>
          </a:xfrm>
          <a:prstGeom prst="rect">
            <a:avLst/>
          </a:prstGeom>
        </p:spPr>
        <p:txBody>
          <a:bodyPr lIns="91440" tIns="45720" rIns="91440" bIns="45720" anchor="t"/>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600" b="0" i="0" kern="1200">
                <a:solidFill>
                  <a:schemeClr val="tx1"/>
                </a:solidFill>
                <a:latin typeface="Muli" panose="02000503000000000000"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uli" panose="02000503000000000000"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uli" panose="02000503000000000000"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uli" panose="02000503000000000000"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uli" panose="02000503000000000000"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Muli"/>
              </a:rPr>
              <a:t>Our models tested well against large collections of very similar documents and documents with varying formats</a:t>
            </a:r>
            <a:endParaRPr lang="en-US"/>
          </a:p>
        </p:txBody>
      </p:sp>
      <p:grpSp>
        <p:nvGrpSpPr>
          <p:cNvPr id="27" name="Group 26">
            <a:extLst>
              <a:ext uri="{FF2B5EF4-FFF2-40B4-BE49-F238E27FC236}">
                <a16:creationId xmlns:a16="http://schemas.microsoft.com/office/drawing/2014/main" id="{26893335-ABBA-4F5E-B964-376DF35400F9}"/>
              </a:ext>
            </a:extLst>
          </p:cNvPr>
          <p:cNvGrpSpPr/>
          <p:nvPr/>
        </p:nvGrpSpPr>
        <p:grpSpPr>
          <a:xfrm>
            <a:off x="3733363" y="5043653"/>
            <a:ext cx="1314212" cy="1046379"/>
            <a:chOff x="7679081" y="3765703"/>
            <a:chExt cx="1314212" cy="1046379"/>
          </a:xfrm>
        </p:grpSpPr>
        <p:sp>
          <p:nvSpPr>
            <p:cNvPr id="28" name="Rectangle 27">
              <a:extLst>
                <a:ext uri="{FF2B5EF4-FFF2-40B4-BE49-F238E27FC236}">
                  <a16:creationId xmlns:a16="http://schemas.microsoft.com/office/drawing/2014/main" id="{032A567F-D530-4373-B949-1517262062E2}"/>
                </a:ext>
              </a:extLst>
            </p:cNvPr>
            <p:cNvSpPr/>
            <p:nvPr/>
          </p:nvSpPr>
          <p:spPr>
            <a:xfrm>
              <a:off x="7679081" y="3765703"/>
              <a:ext cx="1314212" cy="10463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E5E29090-CF48-4D71-8276-5FFEB7833E9C}"/>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7860108" y="3812813"/>
              <a:ext cx="952158" cy="952158"/>
            </a:xfrm>
            <a:prstGeom prst="rect">
              <a:avLst/>
            </a:prstGeom>
          </p:spPr>
        </p:pic>
      </p:grpSp>
      <p:sp>
        <p:nvSpPr>
          <p:cNvPr id="4" name="Text Placeholder 4">
            <a:extLst>
              <a:ext uri="{FF2B5EF4-FFF2-40B4-BE49-F238E27FC236}">
                <a16:creationId xmlns:a16="http://schemas.microsoft.com/office/drawing/2014/main" id="{7ECBB8CD-BE62-44BF-AE4B-4CB0587D336D}"/>
              </a:ext>
            </a:extLst>
          </p:cNvPr>
          <p:cNvSpPr txBox="1">
            <a:spLocks/>
          </p:cNvSpPr>
          <p:nvPr/>
        </p:nvSpPr>
        <p:spPr>
          <a:xfrm>
            <a:off x="5387132" y="4894706"/>
            <a:ext cx="5932745" cy="392113"/>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2200" b="1" i="0" kern="1200">
                <a:solidFill>
                  <a:schemeClr val="tx2"/>
                </a:solidFill>
                <a:latin typeface="Muli" panose="02000503000000000000"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i="0" kern="1200">
                <a:solidFill>
                  <a:schemeClr val="tx1"/>
                </a:solidFill>
                <a:latin typeface="Muli ExtraBold" panose="02000503000000000000"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i="0" kern="1200">
                <a:solidFill>
                  <a:schemeClr val="tx1"/>
                </a:solidFill>
                <a:latin typeface="Muli ExtraBold" panose="02000503000000000000"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i="0" kern="1200">
                <a:solidFill>
                  <a:schemeClr val="tx1"/>
                </a:solidFill>
                <a:latin typeface="Muli ExtraBold" panose="02000503000000000000"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i="0" kern="1200">
                <a:solidFill>
                  <a:schemeClr val="tx1"/>
                </a:solidFill>
                <a:latin typeface="Muli ExtraBold" panose="02000503000000000000"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Muli"/>
              </a:rPr>
              <a:t>Updated Common Infrastructure</a:t>
            </a:r>
            <a:endParaRPr lang="en-US"/>
          </a:p>
        </p:txBody>
      </p:sp>
      <p:sp>
        <p:nvSpPr>
          <p:cNvPr id="7" name="Text Placeholder 7">
            <a:extLst>
              <a:ext uri="{FF2B5EF4-FFF2-40B4-BE49-F238E27FC236}">
                <a16:creationId xmlns:a16="http://schemas.microsoft.com/office/drawing/2014/main" id="{C73D288F-FDE3-431D-A9E4-69C7218A8563}"/>
              </a:ext>
            </a:extLst>
          </p:cNvPr>
          <p:cNvSpPr txBox="1">
            <a:spLocks/>
          </p:cNvSpPr>
          <p:nvPr/>
        </p:nvSpPr>
        <p:spPr>
          <a:xfrm>
            <a:off x="5454375" y="5286819"/>
            <a:ext cx="4987417" cy="630692"/>
          </a:xfrm>
          <a:prstGeom prst="rect">
            <a:avLst/>
          </a:prstGeom>
        </p:spPr>
        <p:txBody>
          <a:bodyPr lIns="91440" tIns="45720" rIns="91440" bIns="45720" anchor="t"/>
          <a:lstStyle>
            <a:lvl1pPr marL="0" marR="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sz="1600" b="0" i="0" kern="1200">
                <a:solidFill>
                  <a:schemeClr val="tx1"/>
                </a:solidFill>
                <a:latin typeface="Muli" panose="02000503000000000000"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uli" panose="02000503000000000000"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uli" panose="02000503000000000000"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uli" panose="02000503000000000000"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uli" panose="02000503000000000000"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Muli"/>
              </a:rPr>
              <a:t>We tested our code against the Sprout-ML container and updated the common code base to make future ML tech challenges easier </a:t>
            </a:r>
            <a:endParaRPr lang="en-US"/>
          </a:p>
        </p:txBody>
      </p:sp>
    </p:spTree>
    <p:extLst>
      <p:ext uri="{BB962C8B-B14F-4D97-AF65-F5344CB8AC3E}">
        <p14:creationId xmlns:p14="http://schemas.microsoft.com/office/powerpoint/2010/main" val="23268128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3" descr="Chart, histogram&#10;&#10;Description automatically generated">
            <a:extLst>
              <a:ext uri="{FF2B5EF4-FFF2-40B4-BE49-F238E27FC236}">
                <a16:creationId xmlns:a16="http://schemas.microsoft.com/office/drawing/2014/main" id="{00FE5EEC-45DA-47E3-A5AB-D6AC964F430B}"/>
              </a:ext>
            </a:extLst>
          </p:cNvPr>
          <p:cNvPicPr>
            <a:picLocks noChangeAspect="1"/>
          </p:cNvPicPr>
          <p:nvPr/>
        </p:nvPicPr>
        <p:blipFill>
          <a:blip r:embed="rId2"/>
          <a:stretch>
            <a:fillRect/>
          </a:stretch>
        </p:blipFill>
        <p:spPr>
          <a:xfrm>
            <a:off x="648854" y="1115290"/>
            <a:ext cx="10963563" cy="5493327"/>
          </a:xfrm>
          <a:prstGeom prst="rect">
            <a:avLst/>
          </a:prstGeom>
        </p:spPr>
      </p:pic>
      <p:cxnSp>
        <p:nvCxnSpPr>
          <p:cNvPr id="6" name="Straight Arrow Connector 5">
            <a:extLst>
              <a:ext uri="{FF2B5EF4-FFF2-40B4-BE49-F238E27FC236}">
                <a16:creationId xmlns:a16="http://schemas.microsoft.com/office/drawing/2014/main" id="{0758BC78-96CE-4024-A89F-274CCD06EDEB}"/>
              </a:ext>
            </a:extLst>
          </p:cNvPr>
          <p:cNvCxnSpPr/>
          <p:nvPr/>
        </p:nvCxnSpPr>
        <p:spPr>
          <a:xfrm flipH="1">
            <a:off x="6460726" y="4299526"/>
            <a:ext cx="23090" cy="1627909"/>
          </a:xfrm>
          <a:prstGeom prst="straightConnector1">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9BF5C26-2093-4E6C-B613-2FD9380E4071}"/>
              </a:ext>
            </a:extLst>
          </p:cNvPr>
          <p:cNvSpPr txBox="1"/>
          <p:nvPr/>
        </p:nvSpPr>
        <p:spPr>
          <a:xfrm>
            <a:off x="7691582" y="2854037"/>
            <a:ext cx="2512291" cy="1477328"/>
          </a:xfrm>
          <a:prstGeom prst="rect">
            <a:avLst/>
          </a:pr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Target documents appear at high-similarity tail of distribution, mixed with a few non-target documents.</a:t>
            </a:r>
            <a:endParaRPr lang="en-US">
              <a:cs typeface="Calibri"/>
            </a:endParaRPr>
          </a:p>
        </p:txBody>
      </p:sp>
      <p:cxnSp>
        <p:nvCxnSpPr>
          <p:cNvPr id="10" name="Straight Arrow Connector 9">
            <a:extLst>
              <a:ext uri="{FF2B5EF4-FFF2-40B4-BE49-F238E27FC236}">
                <a16:creationId xmlns:a16="http://schemas.microsoft.com/office/drawing/2014/main" id="{D0D04251-0934-4B62-934B-8508E6770962}"/>
              </a:ext>
            </a:extLst>
          </p:cNvPr>
          <p:cNvCxnSpPr/>
          <p:nvPr/>
        </p:nvCxnSpPr>
        <p:spPr>
          <a:xfrm flipH="1">
            <a:off x="8547678" y="4342823"/>
            <a:ext cx="367145" cy="798946"/>
          </a:xfrm>
          <a:prstGeom prst="straightConnector1">
            <a:avLst/>
          </a:prstGeom>
          <a:ln w="57150">
            <a:tailEnd type="triangle"/>
          </a:ln>
        </p:spPr>
        <p:style>
          <a:lnRef idx="3">
            <a:schemeClr val="accent4"/>
          </a:lnRef>
          <a:fillRef idx="0">
            <a:schemeClr val="accent4"/>
          </a:fillRef>
          <a:effectRef idx="2">
            <a:schemeClr val="accent4"/>
          </a:effectRef>
          <a:fontRef idx="minor">
            <a:schemeClr val="tx1"/>
          </a:fontRef>
        </p:style>
      </p:cxnSp>
      <p:sp>
        <p:nvSpPr>
          <p:cNvPr id="14" name="TextBox 13">
            <a:extLst>
              <a:ext uri="{FF2B5EF4-FFF2-40B4-BE49-F238E27FC236}">
                <a16:creationId xmlns:a16="http://schemas.microsoft.com/office/drawing/2014/main" id="{1734A7C8-00CC-4BF1-B4C4-74DC2D0C3E36}"/>
              </a:ext>
            </a:extLst>
          </p:cNvPr>
          <p:cNvSpPr txBox="1"/>
          <p:nvPr/>
        </p:nvSpPr>
        <p:spPr>
          <a:xfrm rot="-5400000">
            <a:off x="256310" y="3385189"/>
            <a:ext cx="2142837"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Frequency</a:t>
            </a:r>
            <a:endParaRPr lang="en-US" sz="2400"/>
          </a:p>
          <a:p>
            <a:r>
              <a:rPr lang="en-US"/>
              <a:t>(Logarithmic scale!)</a:t>
            </a:r>
            <a:endParaRPr lang="en-US">
              <a:cs typeface="Calibri"/>
            </a:endParaRPr>
          </a:p>
        </p:txBody>
      </p:sp>
      <p:sp>
        <p:nvSpPr>
          <p:cNvPr id="15" name="TextBox 14">
            <a:extLst>
              <a:ext uri="{FF2B5EF4-FFF2-40B4-BE49-F238E27FC236}">
                <a16:creationId xmlns:a16="http://schemas.microsoft.com/office/drawing/2014/main" id="{99CC3FCB-C654-4A18-8CAA-7E580372CB42}"/>
              </a:ext>
            </a:extLst>
          </p:cNvPr>
          <p:cNvSpPr txBox="1"/>
          <p:nvPr/>
        </p:nvSpPr>
        <p:spPr>
          <a:xfrm>
            <a:off x="5629275" y="6125729"/>
            <a:ext cx="19234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Cosine similarity</a:t>
            </a:r>
          </a:p>
        </p:txBody>
      </p:sp>
      <p:sp>
        <p:nvSpPr>
          <p:cNvPr id="16" name="TextBox 15">
            <a:extLst>
              <a:ext uri="{FF2B5EF4-FFF2-40B4-BE49-F238E27FC236}">
                <a16:creationId xmlns:a16="http://schemas.microsoft.com/office/drawing/2014/main" id="{B237A2D0-45CB-4013-A9C5-8FCDA5F04C8A}"/>
              </a:ext>
            </a:extLst>
          </p:cNvPr>
          <p:cNvSpPr txBox="1"/>
          <p:nvPr/>
        </p:nvSpPr>
        <p:spPr>
          <a:xfrm>
            <a:off x="4839856" y="198581"/>
            <a:ext cx="2581564" cy="6078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chemeClr val="bg1"/>
                </a:solidFill>
              </a:rPr>
              <a:t>Model Results</a:t>
            </a:r>
            <a:endParaRPr lang="en-US" sz="3200">
              <a:solidFill>
                <a:schemeClr val="bg1"/>
              </a:solidFill>
              <a:cs typeface="Calibri"/>
            </a:endParaRPr>
          </a:p>
        </p:txBody>
      </p:sp>
      <p:sp>
        <p:nvSpPr>
          <p:cNvPr id="19" name="TextBox 18">
            <a:extLst>
              <a:ext uri="{FF2B5EF4-FFF2-40B4-BE49-F238E27FC236}">
                <a16:creationId xmlns:a16="http://schemas.microsoft.com/office/drawing/2014/main" id="{51D0F9E9-63C1-4ECB-A798-64A2539C1E4D}"/>
              </a:ext>
            </a:extLst>
          </p:cNvPr>
          <p:cNvSpPr txBox="1"/>
          <p:nvPr/>
        </p:nvSpPr>
        <p:spPr>
          <a:xfrm>
            <a:off x="3943434" y="1243445"/>
            <a:ext cx="478674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cs typeface="Calibri"/>
              </a:rPr>
              <a:t>Document pair cosine similarity distribution</a:t>
            </a:r>
          </a:p>
        </p:txBody>
      </p:sp>
      <p:sp>
        <p:nvSpPr>
          <p:cNvPr id="22" name="TextBox 21">
            <a:extLst>
              <a:ext uri="{FF2B5EF4-FFF2-40B4-BE49-F238E27FC236}">
                <a16:creationId xmlns:a16="http://schemas.microsoft.com/office/drawing/2014/main" id="{94F7C6E1-00D1-4832-B9F8-B0589BBBF707}"/>
              </a:ext>
            </a:extLst>
          </p:cNvPr>
          <p:cNvSpPr txBox="1"/>
          <p:nvPr/>
        </p:nvSpPr>
        <p:spPr>
          <a:xfrm>
            <a:off x="4701312" y="1838036"/>
            <a:ext cx="327428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2500 documents</a:t>
            </a:r>
          </a:p>
          <a:p>
            <a:pPr marL="285750" indent="-285750">
              <a:buFont typeface="Arial"/>
              <a:buChar char="•"/>
            </a:pPr>
            <a:r>
              <a:rPr lang="en-US"/>
              <a:t>2500 unique base documents</a:t>
            </a:r>
            <a:endParaRPr lang="en-US">
              <a:cs typeface="Calibri" panose="020F0502020204030204"/>
            </a:endParaRPr>
          </a:p>
          <a:p>
            <a:pPr marL="285750" indent="-285750">
              <a:buFont typeface="Arial"/>
              <a:buChar char="•"/>
            </a:pPr>
            <a:r>
              <a:rPr lang="en-US"/>
              <a:t>15 target documents</a:t>
            </a:r>
            <a:endParaRPr lang="en-US">
              <a:cs typeface="Calibri"/>
            </a:endParaRPr>
          </a:p>
        </p:txBody>
      </p:sp>
      <p:sp>
        <p:nvSpPr>
          <p:cNvPr id="2" name="TextBox 1">
            <a:extLst>
              <a:ext uri="{FF2B5EF4-FFF2-40B4-BE49-F238E27FC236}">
                <a16:creationId xmlns:a16="http://schemas.microsoft.com/office/drawing/2014/main" id="{A48CCBDC-E5BA-41C5-A2ED-CCE5B8ACA633}"/>
              </a:ext>
            </a:extLst>
          </p:cNvPr>
          <p:cNvSpPr txBox="1"/>
          <p:nvPr/>
        </p:nvSpPr>
        <p:spPr>
          <a:xfrm>
            <a:off x="5631459" y="3098637"/>
            <a:ext cx="1727822" cy="1200329"/>
          </a:xfrm>
          <a:prstGeom prst="rect">
            <a:avLst/>
          </a:pr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Maximum</a:t>
            </a:r>
          </a:p>
          <a:p>
            <a:r>
              <a:rPr lang="en-US"/>
              <a:t>threshold for </a:t>
            </a:r>
            <a:endParaRPr lang="en-US">
              <a:cs typeface="Calibri"/>
            </a:endParaRPr>
          </a:p>
          <a:p>
            <a:r>
              <a:rPr lang="en-US"/>
              <a:t>100% recall</a:t>
            </a:r>
            <a:endParaRPr lang="en-US">
              <a:cs typeface="Calibri"/>
            </a:endParaRPr>
          </a:p>
          <a:p>
            <a:r>
              <a:rPr lang="en-US">
                <a:cs typeface="Calibri"/>
              </a:rPr>
              <a:t>(44% precision)</a:t>
            </a:r>
          </a:p>
        </p:txBody>
      </p:sp>
    </p:spTree>
    <p:extLst>
      <p:ext uri="{BB962C8B-B14F-4D97-AF65-F5344CB8AC3E}">
        <p14:creationId xmlns:p14="http://schemas.microsoft.com/office/powerpoint/2010/main" val="25192541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Chart, histogram&#10;&#10;Description automatically generated">
            <a:extLst>
              <a:ext uri="{FF2B5EF4-FFF2-40B4-BE49-F238E27FC236}">
                <a16:creationId xmlns:a16="http://schemas.microsoft.com/office/drawing/2014/main" id="{C2A1C723-DCCC-4985-8BB6-71C33B4017BE}"/>
              </a:ext>
            </a:extLst>
          </p:cNvPr>
          <p:cNvPicPr>
            <a:picLocks noChangeAspect="1"/>
          </p:cNvPicPr>
          <p:nvPr/>
        </p:nvPicPr>
        <p:blipFill>
          <a:blip r:embed="rId2"/>
          <a:stretch>
            <a:fillRect/>
          </a:stretch>
        </p:blipFill>
        <p:spPr>
          <a:xfrm>
            <a:off x="648855" y="1126836"/>
            <a:ext cx="10963563" cy="5493327"/>
          </a:xfrm>
          <a:prstGeom prst="rect">
            <a:avLst/>
          </a:prstGeom>
        </p:spPr>
      </p:pic>
      <p:cxnSp>
        <p:nvCxnSpPr>
          <p:cNvPr id="6" name="Straight Arrow Connector 5">
            <a:extLst>
              <a:ext uri="{FF2B5EF4-FFF2-40B4-BE49-F238E27FC236}">
                <a16:creationId xmlns:a16="http://schemas.microsoft.com/office/drawing/2014/main" id="{0758BC78-96CE-4024-A89F-274CCD06EDEB}"/>
              </a:ext>
            </a:extLst>
          </p:cNvPr>
          <p:cNvCxnSpPr/>
          <p:nvPr/>
        </p:nvCxnSpPr>
        <p:spPr>
          <a:xfrm>
            <a:off x="7320067" y="4611254"/>
            <a:ext cx="0" cy="1339272"/>
          </a:xfrm>
          <a:prstGeom prst="straightConnector1">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EA11191-841F-4185-80CA-3AA237A6EF8E}"/>
              </a:ext>
            </a:extLst>
          </p:cNvPr>
          <p:cNvSpPr txBox="1"/>
          <p:nvPr/>
        </p:nvSpPr>
        <p:spPr>
          <a:xfrm>
            <a:off x="7851346" y="3340194"/>
            <a:ext cx="2512291" cy="1200329"/>
          </a:xfrm>
          <a:prstGeom prst="rect">
            <a:avLst/>
          </a:pr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Target documents appear at high-similarity tail of distribution, no non-target documents.</a:t>
            </a:r>
            <a:endParaRPr lang="en-US">
              <a:cs typeface="Calibri"/>
            </a:endParaRPr>
          </a:p>
        </p:txBody>
      </p:sp>
      <p:cxnSp>
        <p:nvCxnSpPr>
          <p:cNvPr id="16" name="Straight Arrow Connector 15">
            <a:extLst>
              <a:ext uri="{FF2B5EF4-FFF2-40B4-BE49-F238E27FC236}">
                <a16:creationId xmlns:a16="http://schemas.microsoft.com/office/drawing/2014/main" id="{801DE51B-323A-4FA9-85F4-0B58E7383953}"/>
              </a:ext>
            </a:extLst>
          </p:cNvPr>
          <p:cNvCxnSpPr/>
          <p:nvPr/>
        </p:nvCxnSpPr>
        <p:spPr>
          <a:xfrm flipH="1">
            <a:off x="8595732" y="4540345"/>
            <a:ext cx="235464" cy="715631"/>
          </a:xfrm>
          <a:prstGeom prst="straightConnector1">
            <a:avLst/>
          </a:prstGeom>
          <a:ln w="57150">
            <a:tailEnd type="triangle"/>
          </a:ln>
        </p:spPr>
        <p:style>
          <a:lnRef idx="3">
            <a:schemeClr val="accent4"/>
          </a:lnRef>
          <a:fillRef idx="0">
            <a:schemeClr val="accent4"/>
          </a:fillRef>
          <a:effectRef idx="2">
            <a:schemeClr val="accent4"/>
          </a:effectRef>
          <a:fontRef idx="minor">
            <a:schemeClr val="tx1"/>
          </a:fontRef>
        </p:style>
      </p:cxnSp>
      <p:sp>
        <p:nvSpPr>
          <p:cNvPr id="20" name="TextBox 19">
            <a:extLst>
              <a:ext uri="{FF2B5EF4-FFF2-40B4-BE49-F238E27FC236}">
                <a16:creationId xmlns:a16="http://schemas.microsoft.com/office/drawing/2014/main" id="{D59F81F4-7E91-4F98-B06F-2D45104DEE64}"/>
              </a:ext>
            </a:extLst>
          </p:cNvPr>
          <p:cNvSpPr txBox="1"/>
          <p:nvPr/>
        </p:nvSpPr>
        <p:spPr>
          <a:xfrm>
            <a:off x="4839856" y="198581"/>
            <a:ext cx="2581564" cy="6078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chemeClr val="bg1"/>
                </a:solidFill>
              </a:rPr>
              <a:t>Model Results</a:t>
            </a:r>
            <a:endParaRPr lang="en-US" sz="3200">
              <a:solidFill>
                <a:schemeClr val="bg1"/>
              </a:solidFill>
              <a:cs typeface="Calibri"/>
            </a:endParaRPr>
          </a:p>
        </p:txBody>
      </p:sp>
      <p:sp>
        <p:nvSpPr>
          <p:cNvPr id="22" name="TextBox 21">
            <a:extLst>
              <a:ext uri="{FF2B5EF4-FFF2-40B4-BE49-F238E27FC236}">
                <a16:creationId xmlns:a16="http://schemas.microsoft.com/office/drawing/2014/main" id="{2989CD11-BA44-43B2-803E-D64FE2B90344}"/>
              </a:ext>
            </a:extLst>
          </p:cNvPr>
          <p:cNvSpPr txBox="1"/>
          <p:nvPr/>
        </p:nvSpPr>
        <p:spPr>
          <a:xfrm>
            <a:off x="4712855" y="1849582"/>
            <a:ext cx="253538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2500 documents</a:t>
            </a:r>
          </a:p>
          <a:p>
            <a:pPr marL="285750" indent="-285750">
              <a:buFont typeface="Arial"/>
              <a:buChar char="•"/>
            </a:pPr>
            <a:r>
              <a:rPr lang="en-US"/>
              <a:t>Single base document</a:t>
            </a:r>
            <a:endParaRPr lang="en-US">
              <a:cs typeface="Calibri" panose="020F0502020204030204"/>
            </a:endParaRPr>
          </a:p>
          <a:p>
            <a:pPr marL="285750" indent="-285750">
              <a:buFont typeface="Arial"/>
              <a:buChar char="•"/>
            </a:pPr>
            <a:r>
              <a:rPr lang="en-US"/>
              <a:t>15 target documents</a:t>
            </a:r>
            <a:endParaRPr lang="en-US">
              <a:cs typeface="Calibri"/>
            </a:endParaRPr>
          </a:p>
        </p:txBody>
      </p:sp>
      <p:sp>
        <p:nvSpPr>
          <p:cNvPr id="25" name="TextBox 24">
            <a:extLst>
              <a:ext uri="{FF2B5EF4-FFF2-40B4-BE49-F238E27FC236}">
                <a16:creationId xmlns:a16="http://schemas.microsoft.com/office/drawing/2014/main" id="{97F7675D-1E24-4F05-8B8D-9E7B241A50AD}"/>
              </a:ext>
            </a:extLst>
          </p:cNvPr>
          <p:cNvSpPr txBox="1"/>
          <p:nvPr/>
        </p:nvSpPr>
        <p:spPr>
          <a:xfrm rot="-5400000">
            <a:off x="256310" y="3385189"/>
            <a:ext cx="2142837"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Frequency</a:t>
            </a:r>
            <a:endParaRPr lang="en-US" sz="2400"/>
          </a:p>
          <a:p>
            <a:r>
              <a:rPr lang="en-US"/>
              <a:t>(Logarithmic scale!)</a:t>
            </a:r>
            <a:endParaRPr lang="en-US">
              <a:cs typeface="Calibri"/>
            </a:endParaRPr>
          </a:p>
        </p:txBody>
      </p:sp>
      <p:sp>
        <p:nvSpPr>
          <p:cNvPr id="27" name="TextBox 26">
            <a:extLst>
              <a:ext uri="{FF2B5EF4-FFF2-40B4-BE49-F238E27FC236}">
                <a16:creationId xmlns:a16="http://schemas.microsoft.com/office/drawing/2014/main" id="{8DF70B04-B594-432D-97EB-B3E87F199924}"/>
              </a:ext>
            </a:extLst>
          </p:cNvPr>
          <p:cNvSpPr txBox="1"/>
          <p:nvPr/>
        </p:nvSpPr>
        <p:spPr>
          <a:xfrm>
            <a:off x="5629275" y="6125729"/>
            <a:ext cx="19234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Cosine similarity</a:t>
            </a:r>
          </a:p>
        </p:txBody>
      </p:sp>
      <p:sp>
        <p:nvSpPr>
          <p:cNvPr id="30" name="TextBox 29">
            <a:extLst>
              <a:ext uri="{FF2B5EF4-FFF2-40B4-BE49-F238E27FC236}">
                <a16:creationId xmlns:a16="http://schemas.microsoft.com/office/drawing/2014/main" id="{26DBE0D3-C647-4965-8967-F49EEE49A142}"/>
              </a:ext>
            </a:extLst>
          </p:cNvPr>
          <p:cNvSpPr txBox="1"/>
          <p:nvPr/>
        </p:nvSpPr>
        <p:spPr>
          <a:xfrm>
            <a:off x="3943434" y="1243445"/>
            <a:ext cx="478674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cs typeface="Calibri"/>
              </a:rPr>
              <a:t>Document pair cosine similarity distribution</a:t>
            </a:r>
          </a:p>
        </p:txBody>
      </p:sp>
      <p:sp>
        <p:nvSpPr>
          <p:cNvPr id="4" name="TextBox 3">
            <a:extLst>
              <a:ext uri="{FF2B5EF4-FFF2-40B4-BE49-F238E27FC236}">
                <a16:creationId xmlns:a16="http://schemas.microsoft.com/office/drawing/2014/main" id="{552582B1-2056-4EBF-AF56-805DE84D0E4A}"/>
              </a:ext>
            </a:extLst>
          </p:cNvPr>
          <p:cNvSpPr txBox="1"/>
          <p:nvPr/>
        </p:nvSpPr>
        <p:spPr>
          <a:xfrm>
            <a:off x="5816810" y="3139826"/>
            <a:ext cx="1727822" cy="1477328"/>
          </a:xfrm>
          <a:prstGeom prst="rect">
            <a:avLst/>
          </a:pr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Maximum</a:t>
            </a:r>
          </a:p>
          <a:p>
            <a:r>
              <a:rPr lang="en-US"/>
              <a:t>threshold for </a:t>
            </a:r>
            <a:endParaRPr lang="en-US">
              <a:cs typeface="Calibri"/>
            </a:endParaRPr>
          </a:p>
          <a:p>
            <a:r>
              <a:rPr lang="en-US"/>
              <a:t>100% recall</a:t>
            </a:r>
            <a:endParaRPr lang="en-US">
              <a:cs typeface="Calibri"/>
            </a:endParaRPr>
          </a:p>
          <a:p>
            <a:r>
              <a:rPr lang="en-US">
                <a:cs typeface="Calibri"/>
              </a:rPr>
              <a:t>(100% precision)</a:t>
            </a:r>
          </a:p>
        </p:txBody>
      </p:sp>
    </p:spTree>
    <p:extLst>
      <p:ext uri="{BB962C8B-B14F-4D97-AF65-F5344CB8AC3E}">
        <p14:creationId xmlns:p14="http://schemas.microsoft.com/office/powerpoint/2010/main" val="40297303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FBC94D-A865-8147-8122-474AD3E7A4E5}"/>
              </a:ext>
            </a:extLst>
          </p:cNvPr>
          <p:cNvSpPr>
            <a:spLocks noGrp="1"/>
          </p:cNvSpPr>
          <p:nvPr>
            <p:ph type="body" sz="quarter" idx="23"/>
          </p:nvPr>
        </p:nvSpPr>
        <p:spPr>
          <a:xfrm>
            <a:off x="135467" y="430787"/>
            <a:ext cx="12259733" cy="554075"/>
          </a:xfrm>
        </p:spPr>
        <p:txBody>
          <a:bodyPr lIns="91440" tIns="45720" rIns="91440" bIns="45720" anchor="t">
            <a:noAutofit/>
          </a:bodyPr>
          <a:lstStyle/>
          <a:p>
            <a:r>
              <a:rPr lang="en-US">
                <a:latin typeface="Muli ExtraBold"/>
              </a:rPr>
              <a:t>Determining Threshold</a:t>
            </a:r>
            <a:endParaRPr lang="en-US"/>
          </a:p>
        </p:txBody>
      </p:sp>
      <p:sp>
        <p:nvSpPr>
          <p:cNvPr id="5" name="TextBox 4">
            <a:extLst>
              <a:ext uri="{FF2B5EF4-FFF2-40B4-BE49-F238E27FC236}">
                <a16:creationId xmlns:a16="http://schemas.microsoft.com/office/drawing/2014/main" id="{0A41CEC6-E54B-498A-8950-F280D33A2F8C}"/>
              </a:ext>
            </a:extLst>
          </p:cNvPr>
          <p:cNvSpPr txBox="1"/>
          <p:nvPr/>
        </p:nvSpPr>
        <p:spPr>
          <a:xfrm>
            <a:off x="4486636" y="2039568"/>
            <a:ext cx="7262254" cy="39087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latin typeface="Muli"/>
              </a:rPr>
              <a:t>Setting threshold for risk score.</a:t>
            </a:r>
            <a:endParaRPr lang="en-US"/>
          </a:p>
          <a:p>
            <a:endParaRPr lang="en-US" sz="2000">
              <a:latin typeface="Muli"/>
              <a:cs typeface="Calibri"/>
            </a:endParaRPr>
          </a:p>
          <a:p>
            <a:pPr marL="342900" indent="-342900">
              <a:buFont typeface="Arial"/>
              <a:buChar char="•"/>
            </a:pPr>
            <a:r>
              <a:rPr lang="en-US" sz="2000">
                <a:latin typeface="Muli"/>
                <a:cs typeface="Calibri"/>
              </a:rPr>
              <a:t>Screenshot on the side displays a visual from development. All of the rows from Wendy Fernandez to Lance Sullivan were true positives. Wendy Fernandez was also a very weak true positive, as we wanted to see how low the scores would be for our weak matches.</a:t>
            </a:r>
          </a:p>
          <a:p>
            <a:pPr marL="342900" indent="-342900">
              <a:buFont typeface="Arial"/>
              <a:buChar char="•"/>
            </a:pPr>
            <a:r>
              <a:rPr lang="en-US" sz="2000">
                <a:latin typeface="Muli"/>
                <a:cs typeface="Calibri"/>
              </a:rPr>
              <a:t>As we can see, there is a large gap between Alex Francis and Wendy Fernandez. This helped with determining a clear threshold.</a:t>
            </a:r>
            <a:endParaRPr lang="en-US"/>
          </a:p>
          <a:p>
            <a:endParaRPr lang="en-US" sz="1600">
              <a:latin typeface="Muli"/>
              <a:cs typeface="Calibri"/>
            </a:endParaRPr>
          </a:p>
        </p:txBody>
      </p:sp>
      <p:pic>
        <p:nvPicPr>
          <p:cNvPr id="4" name="Picture 5" descr="Text&#10;&#10;Description automatically generated">
            <a:extLst>
              <a:ext uri="{FF2B5EF4-FFF2-40B4-BE49-F238E27FC236}">
                <a16:creationId xmlns:a16="http://schemas.microsoft.com/office/drawing/2014/main" id="{0BA1EFE9-4644-40F0-92BD-EA03AA823C7A}"/>
              </a:ext>
            </a:extLst>
          </p:cNvPr>
          <p:cNvPicPr>
            <a:picLocks noChangeAspect="1"/>
          </p:cNvPicPr>
          <p:nvPr/>
        </p:nvPicPr>
        <p:blipFill>
          <a:blip r:embed="rId3"/>
          <a:stretch>
            <a:fillRect/>
          </a:stretch>
        </p:blipFill>
        <p:spPr>
          <a:xfrm>
            <a:off x="262448" y="2551342"/>
            <a:ext cx="4150279" cy="3113717"/>
          </a:xfrm>
          <a:prstGeom prst="rect">
            <a:avLst/>
          </a:prstGeom>
        </p:spPr>
      </p:pic>
      <p:sp>
        <p:nvSpPr>
          <p:cNvPr id="6" name="Arrow: Left 5">
            <a:extLst>
              <a:ext uri="{FF2B5EF4-FFF2-40B4-BE49-F238E27FC236}">
                <a16:creationId xmlns:a16="http://schemas.microsoft.com/office/drawing/2014/main" id="{AD7F9913-886D-405D-8411-E36835EDAD92}"/>
              </a:ext>
            </a:extLst>
          </p:cNvPr>
          <p:cNvSpPr/>
          <p:nvPr/>
        </p:nvSpPr>
        <p:spPr>
          <a:xfrm rot="-1560000">
            <a:off x="4021426" y="3288965"/>
            <a:ext cx="710859" cy="281275"/>
          </a:xfrm>
          <a:prstGeom prst="lef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775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FBC94D-A865-8147-8122-474AD3E7A4E5}"/>
              </a:ext>
            </a:extLst>
          </p:cNvPr>
          <p:cNvSpPr>
            <a:spLocks noGrp="1"/>
          </p:cNvSpPr>
          <p:nvPr>
            <p:ph type="body" sz="quarter" idx="23"/>
          </p:nvPr>
        </p:nvSpPr>
        <p:spPr>
          <a:xfrm>
            <a:off x="135467" y="430787"/>
            <a:ext cx="12259733" cy="554075"/>
          </a:xfrm>
        </p:spPr>
        <p:txBody>
          <a:bodyPr lIns="91440" tIns="45720" rIns="91440" bIns="45720" anchor="t">
            <a:noAutofit/>
          </a:bodyPr>
          <a:lstStyle/>
          <a:p>
            <a:r>
              <a:rPr lang="en-US">
                <a:latin typeface="Muli ExtraBold"/>
              </a:rPr>
              <a:t>Model Output</a:t>
            </a:r>
            <a:endParaRPr lang="en-US"/>
          </a:p>
        </p:txBody>
      </p:sp>
      <p:pic>
        <p:nvPicPr>
          <p:cNvPr id="6" name="Picture 6" descr="Text&#10;&#10;Description automatically generated">
            <a:extLst>
              <a:ext uri="{FF2B5EF4-FFF2-40B4-BE49-F238E27FC236}">
                <a16:creationId xmlns:a16="http://schemas.microsoft.com/office/drawing/2014/main" id="{D60BA592-D241-4B90-8203-BB1C1BE3F9B4}"/>
              </a:ext>
            </a:extLst>
          </p:cNvPr>
          <p:cNvPicPr>
            <a:picLocks noChangeAspect="1"/>
          </p:cNvPicPr>
          <p:nvPr/>
        </p:nvPicPr>
        <p:blipFill>
          <a:blip r:embed="rId3"/>
          <a:stretch>
            <a:fillRect/>
          </a:stretch>
        </p:blipFill>
        <p:spPr>
          <a:xfrm>
            <a:off x="2960037" y="1750173"/>
            <a:ext cx="6394662" cy="4636178"/>
          </a:xfrm>
          <a:prstGeom prst="rect">
            <a:avLst/>
          </a:prstGeom>
        </p:spPr>
      </p:pic>
    </p:spTree>
    <p:extLst>
      <p:ext uri="{BB962C8B-B14F-4D97-AF65-F5344CB8AC3E}">
        <p14:creationId xmlns:p14="http://schemas.microsoft.com/office/powerpoint/2010/main" val="1655954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FBC94D-A865-8147-8122-474AD3E7A4E5}"/>
              </a:ext>
            </a:extLst>
          </p:cNvPr>
          <p:cNvSpPr>
            <a:spLocks noGrp="1"/>
          </p:cNvSpPr>
          <p:nvPr>
            <p:ph type="body" sz="quarter" idx="23"/>
          </p:nvPr>
        </p:nvSpPr>
        <p:spPr/>
        <p:txBody>
          <a:bodyPr/>
          <a:lstStyle/>
          <a:p>
            <a:r>
              <a:rPr lang="en-US"/>
              <a:t>Executive Summary</a:t>
            </a:r>
          </a:p>
        </p:txBody>
      </p:sp>
      <p:sp>
        <p:nvSpPr>
          <p:cNvPr id="3" name="Text Placeholder 2">
            <a:extLst>
              <a:ext uri="{FF2B5EF4-FFF2-40B4-BE49-F238E27FC236}">
                <a16:creationId xmlns:a16="http://schemas.microsoft.com/office/drawing/2014/main" id="{45EFAC02-E5FC-5645-AB9C-BD42F810EBD2}"/>
              </a:ext>
            </a:extLst>
          </p:cNvPr>
          <p:cNvSpPr>
            <a:spLocks noGrp="1"/>
          </p:cNvSpPr>
          <p:nvPr>
            <p:ph type="body" sz="quarter" idx="13"/>
          </p:nvPr>
        </p:nvSpPr>
        <p:spPr>
          <a:xfrm>
            <a:off x="1418231" y="1563605"/>
            <a:ext cx="9355536" cy="3175779"/>
          </a:xfrm>
          <a:ln>
            <a:noFill/>
          </a:ln>
        </p:spPr>
        <p:txBody>
          <a:bodyPr lIns="91440" tIns="45720" rIns="91440" bIns="45720" anchor="t">
            <a:noAutofit/>
          </a:bodyPr>
          <a:lstStyle/>
          <a:p>
            <a:pPr>
              <a:lnSpc>
                <a:spcPct val="113999"/>
              </a:lnSpc>
            </a:pPr>
            <a:r>
              <a:rPr lang="en-US" sz="2000">
                <a:latin typeface="Muli"/>
              </a:rPr>
              <a:t>Excella used the opportunity of the CFPB 2020 Tech Challenge to display our capabilities of creating an extensible machine learning solution to identify potential similar documents that would require further review</a:t>
            </a:r>
          </a:p>
          <a:p>
            <a:pPr>
              <a:lnSpc>
                <a:spcPct val="113999"/>
              </a:lnSpc>
            </a:pPr>
            <a:r>
              <a:rPr lang="en-US" sz="2000">
                <a:latin typeface="Muli"/>
              </a:rPr>
              <a:t>This solution applies to a business need at CFPB and is generalizable to other potential clients</a:t>
            </a:r>
          </a:p>
          <a:p>
            <a:pPr>
              <a:lnSpc>
                <a:spcPct val="113999"/>
              </a:lnSpc>
            </a:pPr>
            <a:r>
              <a:rPr lang="en-US" sz="2000">
                <a:latin typeface="Muli"/>
              </a:rPr>
              <a:t>Our solution involves an unsupervised learning model that can apply to specific documents and novel documents that were not in the training set</a:t>
            </a:r>
            <a:endParaRPr lang="en-US" sz="2000"/>
          </a:p>
          <a:p>
            <a:pPr>
              <a:lnSpc>
                <a:spcPct val="113999"/>
              </a:lnSpc>
            </a:pPr>
            <a:r>
              <a:rPr lang="en-US" sz="2000">
                <a:latin typeface="Muli"/>
              </a:rPr>
              <a:t>Next steps could include expanding the capabilities of the model to identify internal inconsistencies in submissions, vertically integrating the solution into the business process, promoting this new solution in blog posts, and showcases</a:t>
            </a:r>
            <a:endParaRPr lang="en-US" sz="2000"/>
          </a:p>
        </p:txBody>
      </p:sp>
    </p:spTree>
    <p:extLst>
      <p:ext uri="{BB962C8B-B14F-4D97-AF65-F5344CB8AC3E}">
        <p14:creationId xmlns:p14="http://schemas.microsoft.com/office/powerpoint/2010/main" val="2549138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FBC94D-A865-8147-8122-474AD3E7A4E5}"/>
              </a:ext>
            </a:extLst>
          </p:cNvPr>
          <p:cNvSpPr>
            <a:spLocks noGrp="1"/>
          </p:cNvSpPr>
          <p:nvPr>
            <p:ph type="body" sz="quarter" idx="23"/>
          </p:nvPr>
        </p:nvSpPr>
        <p:spPr/>
        <p:txBody>
          <a:bodyPr lIns="91440" tIns="45720" rIns="91440" bIns="45720" anchor="t">
            <a:noAutofit/>
          </a:bodyPr>
          <a:lstStyle/>
          <a:p>
            <a:r>
              <a:rPr lang="en-US" b="1">
                <a:latin typeface="Muli ExtraBold"/>
              </a:rPr>
              <a:t>Sprout-ML</a:t>
            </a:r>
            <a:endParaRPr lang="en-US">
              <a:latin typeface="Muli ExtraBold"/>
            </a:endParaRPr>
          </a:p>
          <a:p>
            <a:endParaRPr lang="en-US"/>
          </a:p>
        </p:txBody>
      </p:sp>
      <p:sp>
        <p:nvSpPr>
          <p:cNvPr id="3" name="Text Placeholder 2">
            <a:extLst>
              <a:ext uri="{FF2B5EF4-FFF2-40B4-BE49-F238E27FC236}">
                <a16:creationId xmlns:a16="http://schemas.microsoft.com/office/drawing/2014/main" id="{45EFAC02-E5FC-5645-AB9C-BD42F810EBD2}"/>
              </a:ext>
            </a:extLst>
          </p:cNvPr>
          <p:cNvSpPr>
            <a:spLocks noGrp="1"/>
          </p:cNvSpPr>
          <p:nvPr>
            <p:ph type="body" sz="quarter" idx="13"/>
          </p:nvPr>
        </p:nvSpPr>
        <p:spPr>
          <a:xfrm>
            <a:off x="1401763" y="1440516"/>
            <a:ext cx="9355536" cy="5135207"/>
          </a:xfrm>
        </p:spPr>
        <p:txBody>
          <a:bodyPr lIns="91440" tIns="45720" rIns="91440" bIns="45720" anchor="t">
            <a:noAutofit/>
          </a:bodyPr>
          <a:lstStyle/>
          <a:p>
            <a:pPr>
              <a:lnSpc>
                <a:spcPct val="113999"/>
              </a:lnSpc>
            </a:pPr>
            <a:r>
              <a:rPr lang="en-US" sz="2400">
                <a:latin typeface="Muli"/>
              </a:rPr>
              <a:t>A data science toolbox that enables teams to efficiently bootstrap new machine learning projects. </a:t>
            </a:r>
          </a:p>
          <a:p>
            <a:pPr>
              <a:lnSpc>
                <a:spcPct val="113999"/>
              </a:lnSpc>
            </a:pPr>
            <a:r>
              <a:rPr lang="en-US" sz="2400">
                <a:latin typeface="Muli"/>
              </a:rPr>
              <a:t>No need to start from scratch – most common tools needed for ML projects already built in</a:t>
            </a:r>
            <a:endParaRPr lang="en-US" sz="2400"/>
          </a:p>
          <a:p>
            <a:pPr>
              <a:lnSpc>
                <a:spcPct val="113999"/>
              </a:lnSpc>
            </a:pPr>
            <a:r>
              <a:rPr lang="en-US" sz="2400">
                <a:latin typeface="Muli"/>
              </a:rPr>
              <a:t>Only change what's needed for your specific project</a:t>
            </a:r>
          </a:p>
          <a:p>
            <a:pPr>
              <a:lnSpc>
                <a:spcPct val="113999"/>
              </a:lnSpc>
            </a:pPr>
            <a:r>
              <a:rPr lang="en-US" sz="2400">
                <a:latin typeface="Muli"/>
              </a:rPr>
              <a:t>Using docker eliminates the issues between different operating systems</a:t>
            </a:r>
          </a:p>
          <a:p>
            <a:pPr>
              <a:lnSpc>
                <a:spcPct val="113999"/>
              </a:lnSpc>
            </a:pPr>
            <a:r>
              <a:rPr lang="en-US" sz="2400">
                <a:latin typeface="Muli"/>
              </a:rPr>
              <a:t>Ability to spin up containers, but not integrate with full TCP CI/CD pipelines</a:t>
            </a:r>
            <a:br>
              <a:rPr lang="en-US">
                <a:latin typeface="Muli"/>
              </a:rPr>
            </a:br>
            <a:endParaRPr lang="en-US">
              <a:latin typeface="Muli"/>
            </a:endParaRPr>
          </a:p>
          <a:p>
            <a:pPr>
              <a:lnSpc>
                <a:spcPct val="113999"/>
              </a:lnSpc>
            </a:pPr>
            <a:endParaRPr lang="en-US">
              <a:latin typeface="Muli"/>
            </a:endParaRPr>
          </a:p>
          <a:p>
            <a:endParaRPr lang="en-US">
              <a:latin typeface="Muli"/>
            </a:endParaRPr>
          </a:p>
          <a:p>
            <a:endParaRPr lang="en-US"/>
          </a:p>
        </p:txBody>
      </p:sp>
    </p:spTree>
    <p:extLst>
      <p:ext uri="{BB962C8B-B14F-4D97-AF65-F5344CB8AC3E}">
        <p14:creationId xmlns:p14="http://schemas.microsoft.com/office/powerpoint/2010/main" val="39542379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FBC94D-A865-8147-8122-474AD3E7A4E5}"/>
              </a:ext>
            </a:extLst>
          </p:cNvPr>
          <p:cNvSpPr>
            <a:spLocks noGrp="1"/>
          </p:cNvSpPr>
          <p:nvPr>
            <p:ph type="body" sz="quarter" idx="23"/>
          </p:nvPr>
        </p:nvSpPr>
        <p:spPr/>
        <p:txBody>
          <a:bodyPr lIns="91440" tIns="45720" rIns="91440" bIns="45720" anchor="t">
            <a:noAutofit/>
          </a:bodyPr>
          <a:lstStyle/>
          <a:p>
            <a:r>
              <a:rPr lang="en-US" b="1">
                <a:latin typeface="Muli ExtraBold"/>
              </a:rPr>
              <a:t>Leveraged and Enhanced Sprout-ML</a:t>
            </a:r>
            <a:endParaRPr lang="en-US">
              <a:latin typeface="Muli ExtraBold"/>
            </a:endParaRPr>
          </a:p>
          <a:p>
            <a:endParaRPr lang="en-US"/>
          </a:p>
        </p:txBody>
      </p:sp>
      <p:sp>
        <p:nvSpPr>
          <p:cNvPr id="3" name="Text Placeholder 2">
            <a:extLst>
              <a:ext uri="{FF2B5EF4-FFF2-40B4-BE49-F238E27FC236}">
                <a16:creationId xmlns:a16="http://schemas.microsoft.com/office/drawing/2014/main" id="{45EFAC02-E5FC-5645-AB9C-BD42F810EBD2}"/>
              </a:ext>
            </a:extLst>
          </p:cNvPr>
          <p:cNvSpPr>
            <a:spLocks noGrp="1"/>
          </p:cNvSpPr>
          <p:nvPr>
            <p:ph type="body" sz="quarter" idx="13"/>
          </p:nvPr>
        </p:nvSpPr>
        <p:spPr>
          <a:xfrm>
            <a:off x="1401763" y="1440516"/>
            <a:ext cx="9355536" cy="5135207"/>
          </a:xfrm>
        </p:spPr>
        <p:txBody>
          <a:bodyPr lIns="91440" tIns="45720" rIns="91440" bIns="45720" anchor="t">
            <a:noAutofit/>
          </a:bodyPr>
          <a:lstStyle/>
          <a:p>
            <a:r>
              <a:rPr lang="en-US" sz="2400">
                <a:latin typeface="Muli"/>
              </a:rPr>
              <a:t>Containerized the ML application using Sprout-ML</a:t>
            </a:r>
          </a:p>
          <a:p>
            <a:pPr lvl="1">
              <a:lnSpc>
                <a:spcPct val="113999"/>
              </a:lnSpc>
            </a:pPr>
            <a:r>
              <a:rPr lang="en-US" sz="2200">
                <a:latin typeface="Muli"/>
              </a:rPr>
              <a:t>Added code to training pipeline script</a:t>
            </a:r>
          </a:p>
          <a:p>
            <a:pPr lvl="1">
              <a:lnSpc>
                <a:spcPct val="113999"/>
              </a:lnSpc>
            </a:pPr>
            <a:r>
              <a:rPr lang="en-US" sz="2200">
                <a:latin typeface="Muli"/>
              </a:rPr>
              <a:t>Slight modifications to requirements.txt, </a:t>
            </a:r>
            <a:r>
              <a:rPr lang="en-US" sz="2200" err="1">
                <a:latin typeface="Muli"/>
              </a:rPr>
              <a:t>Dockerfile</a:t>
            </a:r>
            <a:r>
              <a:rPr lang="en-US" sz="2200">
                <a:latin typeface="Muli"/>
              </a:rPr>
              <a:t> and docker-compose files</a:t>
            </a:r>
          </a:p>
          <a:p>
            <a:pPr marL="457200" lvl="1" indent="0">
              <a:lnSpc>
                <a:spcPct val="113999"/>
              </a:lnSpc>
              <a:buNone/>
            </a:pPr>
            <a:endParaRPr lang="en-US" sz="1800">
              <a:latin typeface="Muli"/>
            </a:endParaRPr>
          </a:p>
          <a:p>
            <a:pPr>
              <a:lnSpc>
                <a:spcPct val="113999"/>
              </a:lnSpc>
            </a:pPr>
            <a:r>
              <a:rPr lang="en-US" sz="2400">
                <a:latin typeface="Muli"/>
              </a:rPr>
              <a:t>Added helper functions to store model results</a:t>
            </a:r>
          </a:p>
          <a:p>
            <a:pPr lvl="1">
              <a:lnSpc>
                <a:spcPct val="113999"/>
              </a:lnSpc>
            </a:pPr>
            <a:r>
              <a:rPr lang="en-US" sz="2200">
                <a:latin typeface="Muli"/>
              </a:rPr>
              <a:t>Provide the ability to version control results in order to be able to compare different models / different datasets </a:t>
            </a:r>
          </a:p>
          <a:p>
            <a:pPr lvl="1">
              <a:lnSpc>
                <a:spcPct val="113999"/>
              </a:lnSpc>
            </a:pPr>
            <a:r>
              <a:rPr lang="en-US" sz="2200">
                <a:latin typeface="Muli"/>
              </a:rPr>
              <a:t>Option to store the files in the file system or in a S3 bucket</a:t>
            </a:r>
          </a:p>
          <a:p>
            <a:pPr marL="0" indent="0">
              <a:lnSpc>
                <a:spcPct val="113999"/>
              </a:lnSpc>
              <a:buNone/>
            </a:pPr>
            <a:endParaRPr lang="en-US">
              <a:latin typeface="Muli"/>
            </a:endParaRPr>
          </a:p>
          <a:p>
            <a:pPr>
              <a:lnSpc>
                <a:spcPct val="113999"/>
              </a:lnSpc>
            </a:pPr>
            <a:endParaRPr lang="en-US">
              <a:latin typeface="Muli"/>
            </a:endParaRPr>
          </a:p>
          <a:p>
            <a:endParaRPr lang="en-US">
              <a:latin typeface="Muli"/>
            </a:endParaRPr>
          </a:p>
          <a:p>
            <a:endParaRPr lang="en-US"/>
          </a:p>
        </p:txBody>
      </p:sp>
    </p:spTree>
    <p:extLst>
      <p:ext uri="{BB962C8B-B14F-4D97-AF65-F5344CB8AC3E}">
        <p14:creationId xmlns:p14="http://schemas.microsoft.com/office/powerpoint/2010/main" val="487733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A5E596-E7C0-B84D-B995-5C8A6F3DA8DE}"/>
              </a:ext>
            </a:extLst>
          </p:cNvPr>
          <p:cNvSpPr>
            <a:spLocks noGrp="1"/>
          </p:cNvSpPr>
          <p:nvPr>
            <p:ph type="body" sz="quarter" idx="12"/>
          </p:nvPr>
        </p:nvSpPr>
        <p:spPr>
          <a:xfrm>
            <a:off x="2386149" y="2201444"/>
            <a:ext cx="7419702" cy="1376412"/>
          </a:xfrm>
        </p:spPr>
        <p:txBody>
          <a:bodyPr lIns="91440" tIns="45720" rIns="91440" bIns="45720" anchor="t">
            <a:noAutofit/>
          </a:bodyPr>
          <a:lstStyle/>
          <a:p>
            <a:r>
              <a:rPr lang="en-US">
                <a:latin typeface="Muli ExtraBold"/>
              </a:rPr>
              <a:t>DEMO</a:t>
            </a:r>
          </a:p>
        </p:txBody>
      </p:sp>
    </p:spTree>
    <p:extLst>
      <p:ext uri="{BB962C8B-B14F-4D97-AF65-F5344CB8AC3E}">
        <p14:creationId xmlns:p14="http://schemas.microsoft.com/office/powerpoint/2010/main" val="640988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 Placeholder 44">
            <a:extLst>
              <a:ext uri="{FF2B5EF4-FFF2-40B4-BE49-F238E27FC236}">
                <a16:creationId xmlns:a16="http://schemas.microsoft.com/office/drawing/2014/main" id="{94CC08E8-8A5E-004D-93BC-6FC5181DBDD4}"/>
              </a:ext>
            </a:extLst>
          </p:cNvPr>
          <p:cNvSpPr>
            <a:spLocks noGrp="1"/>
          </p:cNvSpPr>
          <p:nvPr>
            <p:ph type="body" sz="quarter" idx="15"/>
          </p:nvPr>
        </p:nvSpPr>
        <p:spPr>
          <a:xfrm>
            <a:off x="6553202" y="770165"/>
            <a:ext cx="4622798" cy="392113"/>
          </a:xfrm>
        </p:spPr>
        <p:txBody>
          <a:bodyPr/>
          <a:lstStyle/>
          <a:p>
            <a:r>
              <a:rPr lang="en-US"/>
              <a:t>Expand Model Capability</a:t>
            </a:r>
          </a:p>
        </p:txBody>
      </p:sp>
      <p:sp>
        <p:nvSpPr>
          <p:cNvPr id="46" name="Text Placeholder 45">
            <a:extLst>
              <a:ext uri="{FF2B5EF4-FFF2-40B4-BE49-F238E27FC236}">
                <a16:creationId xmlns:a16="http://schemas.microsoft.com/office/drawing/2014/main" id="{DC9348E5-B963-7C4E-8D23-A9DE80B1C74E}"/>
              </a:ext>
            </a:extLst>
          </p:cNvPr>
          <p:cNvSpPr>
            <a:spLocks noGrp="1"/>
          </p:cNvSpPr>
          <p:nvPr>
            <p:ph type="body" sz="quarter" idx="16"/>
          </p:nvPr>
        </p:nvSpPr>
        <p:spPr/>
        <p:txBody>
          <a:bodyPr lIns="91440" tIns="45720" rIns="91440" bIns="45720" anchor="t"/>
          <a:lstStyle/>
          <a:p>
            <a:r>
              <a:rPr lang="en-US">
                <a:latin typeface="Muli"/>
              </a:rPr>
              <a:t>Enhance the model to be able to catch more sophisticated cases.</a:t>
            </a:r>
            <a:endParaRPr lang="en-US"/>
          </a:p>
        </p:txBody>
      </p:sp>
      <p:sp>
        <p:nvSpPr>
          <p:cNvPr id="47" name="Text Placeholder 46">
            <a:extLst>
              <a:ext uri="{FF2B5EF4-FFF2-40B4-BE49-F238E27FC236}">
                <a16:creationId xmlns:a16="http://schemas.microsoft.com/office/drawing/2014/main" id="{1FBABD1E-81F7-AA47-BE8A-AFA879BF93E8}"/>
              </a:ext>
            </a:extLst>
          </p:cNvPr>
          <p:cNvSpPr>
            <a:spLocks noGrp="1"/>
          </p:cNvSpPr>
          <p:nvPr>
            <p:ph type="body" sz="quarter" idx="18"/>
          </p:nvPr>
        </p:nvSpPr>
        <p:spPr>
          <a:xfrm>
            <a:off x="6553202" y="2644644"/>
            <a:ext cx="3435350" cy="392113"/>
          </a:xfrm>
        </p:spPr>
        <p:txBody>
          <a:bodyPr lIns="91440" tIns="45720" rIns="91440" bIns="45720" anchor="t"/>
          <a:lstStyle/>
          <a:p>
            <a:r>
              <a:rPr lang="en-US">
                <a:latin typeface="Muli"/>
              </a:rPr>
              <a:t>Blog Post Ideas</a:t>
            </a:r>
            <a:endParaRPr lang="en-US"/>
          </a:p>
        </p:txBody>
      </p:sp>
      <p:sp>
        <p:nvSpPr>
          <p:cNvPr id="48" name="Text Placeholder 47">
            <a:extLst>
              <a:ext uri="{FF2B5EF4-FFF2-40B4-BE49-F238E27FC236}">
                <a16:creationId xmlns:a16="http://schemas.microsoft.com/office/drawing/2014/main" id="{C6763451-3561-9D44-949A-4ABC1BFC788C}"/>
              </a:ext>
            </a:extLst>
          </p:cNvPr>
          <p:cNvSpPr>
            <a:spLocks noGrp="1"/>
          </p:cNvSpPr>
          <p:nvPr>
            <p:ph type="body" sz="quarter" idx="19"/>
          </p:nvPr>
        </p:nvSpPr>
        <p:spPr>
          <a:xfrm>
            <a:off x="6553203" y="3069295"/>
            <a:ext cx="4759232" cy="985974"/>
          </a:xfrm>
        </p:spPr>
        <p:txBody>
          <a:bodyPr lIns="91440" tIns="45720" rIns="91440" bIns="45720" anchor="t"/>
          <a:lstStyle/>
          <a:p>
            <a:pPr marL="285750" indent="-285750">
              <a:buFont typeface="Arial" panose="020B0604020202020204" pitchFamily="34" charset="0"/>
              <a:buChar char="•"/>
            </a:pPr>
            <a:r>
              <a:rPr lang="en-US">
                <a:latin typeface="Muli"/>
              </a:rPr>
              <a:t>Generating training/validation data</a:t>
            </a:r>
          </a:p>
          <a:p>
            <a:pPr marL="285750" indent="-285750">
              <a:buFont typeface="Arial" panose="020B0604020202020204" pitchFamily="34" charset="0"/>
              <a:buChar char="•"/>
            </a:pPr>
            <a:r>
              <a:rPr lang="en-US">
                <a:latin typeface="Muli"/>
              </a:rPr>
              <a:t>Common patterns in starting Data Science projects</a:t>
            </a:r>
          </a:p>
          <a:p>
            <a:pPr marL="285750" indent="-285750">
              <a:buFont typeface="Arial" panose="020B0604020202020204" pitchFamily="34" charset="0"/>
              <a:buChar char="•"/>
            </a:pPr>
            <a:r>
              <a:rPr lang="en-US">
                <a:latin typeface="Muli"/>
              </a:rPr>
              <a:t>Identifying similar documents </a:t>
            </a:r>
          </a:p>
          <a:p>
            <a:pPr marL="285750" indent="-285750">
              <a:buFont typeface="Arial" panose="020B0604020202020204" pitchFamily="34" charset="0"/>
              <a:buChar char="•"/>
            </a:pPr>
            <a:r>
              <a:rPr lang="en-US">
                <a:latin typeface="Muli"/>
              </a:rPr>
              <a:t>Identifying Fraud in supporting docs</a:t>
            </a:r>
          </a:p>
          <a:p>
            <a:pPr marL="285750" indent="-285750">
              <a:buFont typeface="Arial" panose="020B0604020202020204" pitchFamily="34" charset="0"/>
              <a:buChar char="•"/>
            </a:pPr>
            <a:r>
              <a:rPr lang="en-US">
                <a:latin typeface="Muli"/>
              </a:rPr>
              <a:t>Attacking DS problems </a:t>
            </a:r>
            <a:endParaRPr lang="en-US"/>
          </a:p>
        </p:txBody>
      </p:sp>
      <p:sp>
        <p:nvSpPr>
          <p:cNvPr id="49" name="Text Placeholder 48">
            <a:extLst>
              <a:ext uri="{FF2B5EF4-FFF2-40B4-BE49-F238E27FC236}">
                <a16:creationId xmlns:a16="http://schemas.microsoft.com/office/drawing/2014/main" id="{D2B53DB6-CAF7-8B4D-85D3-AC3EFF6192F1}"/>
              </a:ext>
            </a:extLst>
          </p:cNvPr>
          <p:cNvSpPr>
            <a:spLocks noGrp="1"/>
          </p:cNvSpPr>
          <p:nvPr>
            <p:ph type="body" sz="quarter" idx="21"/>
          </p:nvPr>
        </p:nvSpPr>
        <p:spPr>
          <a:xfrm>
            <a:off x="6553201" y="5081421"/>
            <a:ext cx="4334931" cy="431036"/>
          </a:xfrm>
        </p:spPr>
        <p:txBody>
          <a:bodyPr/>
          <a:lstStyle/>
          <a:p>
            <a:r>
              <a:rPr lang="en-US" err="1"/>
              <a:t>ExcellaLabs</a:t>
            </a:r>
            <a:r>
              <a:rPr lang="en-US"/>
              <a:t> Showcase</a:t>
            </a:r>
          </a:p>
        </p:txBody>
      </p:sp>
      <p:sp>
        <p:nvSpPr>
          <p:cNvPr id="50" name="Text Placeholder 49">
            <a:extLst>
              <a:ext uri="{FF2B5EF4-FFF2-40B4-BE49-F238E27FC236}">
                <a16:creationId xmlns:a16="http://schemas.microsoft.com/office/drawing/2014/main" id="{58DF7419-4B48-634F-A9FD-C20608E4492A}"/>
              </a:ext>
            </a:extLst>
          </p:cNvPr>
          <p:cNvSpPr>
            <a:spLocks noGrp="1"/>
          </p:cNvSpPr>
          <p:nvPr>
            <p:ph type="body" sz="quarter" idx="22"/>
          </p:nvPr>
        </p:nvSpPr>
        <p:spPr>
          <a:xfrm>
            <a:off x="6553203" y="5519494"/>
            <a:ext cx="4759232" cy="985974"/>
          </a:xfrm>
        </p:spPr>
        <p:txBody>
          <a:bodyPr lIns="91440" tIns="45720" rIns="91440" bIns="45720" anchor="t"/>
          <a:lstStyle/>
          <a:p>
            <a:r>
              <a:rPr lang="en-US">
                <a:latin typeface="Muli"/>
              </a:rPr>
              <a:t>Expand application to cover more of the process</a:t>
            </a:r>
            <a:endParaRPr lang="en-US"/>
          </a:p>
        </p:txBody>
      </p:sp>
      <p:sp>
        <p:nvSpPr>
          <p:cNvPr id="51" name="Text Placeholder 50">
            <a:extLst>
              <a:ext uri="{FF2B5EF4-FFF2-40B4-BE49-F238E27FC236}">
                <a16:creationId xmlns:a16="http://schemas.microsoft.com/office/drawing/2014/main" id="{7E5C731F-BBF7-3B4F-8887-C2800C8803CB}"/>
              </a:ext>
            </a:extLst>
          </p:cNvPr>
          <p:cNvSpPr>
            <a:spLocks noGrp="1"/>
          </p:cNvSpPr>
          <p:nvPr>
            <p:ph type="body" sz="quarter" idx="23"/>
          </p:nvPr>
        </p:nvSpPr>
        <p:spPr/>
        <p:txBody>
          <a:bodyPr/>
          <a:lstStyle/>
          <a:p>
            <a:r>
              <a:rPr lang="en-US"/>
              <a:t>Ideal </a:t>
            </a:r>
            <a:br>
              <a:rPr lang="en-US"/>
            </a:br>
            <a:r>
              <a:rPr lang="en-US"/>
              <a:t>Next</a:t>
            </a:r>
            <a:br>
              <a:rPr lang="en-US"/>
            </a:br>
            <a:r>
              <a:rPr lang="en-US"/>
              <a:t>Steps</a:t>
            </a:r>
          </a:p>
        </p:txBody>
      </p:sp>
      <p:pic>
        <p:nvPicPr>
          <p:cNvPr id="14" name="Picture Placeholder 13">
            <a:extLst>
              <a:ext uri="{FF2B5EF4-FFF2-40B4-BE49-F238E27FC236}">
                <a16:creationId xmlns:a16="http://schemas.microsoft.com/office/drawing/2014/main" id="{29060314-F9B2-5342-B8FA-2117587526EA}"/>
              </a:ext>
            </a:extLst>
          </p:cNvPr>
          <p:cNvPicPr>
            <a:picLocks noGrp="1" noChangeAspect="1"/>
          </p:cNvPicPr>
          <p:nvPr>
            <p:ph type="pic" sz="quarter" idx="41"/>
          </p:nvPr>
        </p:nvPicPr>
        <p:blipFill>
          <a:blip r:embed="rId3" cstate="screen">
            <a:extLst>
              <a:ext uri="{28A0092B-C50C-407E-A947-70E740481C1C}">
                <a14:useLocalDpi xmlns:a14="http://schemas.microsoft.com/office/drawing/2010/main"/>
              </a:ext>
            </a:extLst>
          </a:blip>
          <a:srcRect/>
          <a:stretch>
            <a:fillRect/>
          </a:stretch>
        </p:blipFill>
        <p:spPr>
          <a:xfrm>
            <a:off x="4886647" y="4937646"/>
            <a:ext cx="1504302" cy="1312223"/>
          </a:xfrm>
        </p:spPr>
      </p:pic>
      <p:pic>
        <p:nvPicPr>
          <p:cNvPr id="12" name="Picture Placeholder 11">
            <a:extLst>
              <a:ext uri="{FF2B5EF4-FFF2-40B4-BE49-F238E27FC236}">
                <a16:creationId xmlns:a16="http://schemas.microsoft.com/office/drawing/2014/main" id="{F5D2BC56-EACD-6B41-9EF5-99D3362996EF}"/>
              </a:ext>
            </a:extLst>
          </p:cNvPr>
          <p:cNvPicPr>
            <a:picLocks noGrp="1" noChangeAspect="1"/>
          </p:cNvPicPr>
          <p:nvPr>
            <p:ph type="pic" sz="quarter" idx="40"/>
          </p:nvPr>
        </p:nvPicPr>
        <p:blipFill>
          <a:blip r:embed="rId4" cstate="screen">
            <a:extLst>
              <a:ext uri="{28A0092B-C50C-407E-A947-70E740481C1C}">
                <a14:useLocalDpi xmlns:a14="http://schemas.microsoft.com/office/drawing/2010/main"/>
              </a:ext>
            </a:extLst>
          </a:blip>
          <a:srcRect/>
          <a:stretch>
            <a:fillRect/>
          </a:stretch>
        </p:blipFill>
        <p:spPr>
          <a:xfrm>
            <a:off x="4886647" y="2640660"/>
            <a:ext cx="1504302" cy="1312223"/>
          </a:xfrm>
        </p:spPr>
      </p:pic>
      <p:pic>
        <p:nvPicPr>
          <p:cNvPr id="10" name="Picture Placeholder 9">
            <a:extLst>
              <a:ext uri="{FF2B5EF4-FFF2-40B4-BE49-F238E27FC236}">
                <a16:creationId xmlns:a16="http://schemas.microsoft.com/office/drawing/2014/main" id="{A855CA5E-E8FE-2440-8E15-3D9CE7618F49}"/>
              </a:ext>
            </a:extLst>
          </p:cNvPr>
          <p:cNvPicPr>
            <a:picLocks noGrp="1" noChangeAspect="1"/>
          </p:cNvPicPr>
          <p:nvPr>
            <p:ph type="pic" sz="quarter" idx="39"/>
          </p:nvPr>
        </p:nvPicPr>
        <p:blipFill rotWithShape="1">
          <a:blip r:embed="rId5" cstate="screen">
            <a:extLst>
              <a:ext uri="{28A0092B-C50C-407E-A947-70E740481C1C}">
                <a14:useLocalDpi xmlns:a14="http://schemas.microsoft.com/office/drawing/2010/main"/>
              </a:ext>
            </a:extLst>
          </a:blip>
          <a:srcRect l="-11182" t="-1984" r="-11182" b="-4760"/>
          <a:stretch/>
        </p:blipFill>
        <p:spPr>
          <a:xfrm>
            <a:off x="4886647" y="774993"/>
            <a:ext cx="1504302" cy="1312223"/>
          </a:xfrm>
        </p:spPr>
      </p:pic>
      <p:sp>
        <p:nvSpPr>
          <p:cNvPr id="3" name="Text Placeholder 2">
            <a:extLst>
              <a:ext uri="{FF2B5EF4-FFF2-40B4-BE49-F238E27FC236}">
                <a16:creationId xmlns:a16="http://schemas.microsoft.com/office/drawing/2014/main" id="{E433EECA-C212-1E4A-918F-AE0D34E98248}"/>
              </a:ext>
            </a:extLst>
          </p:cNvPr>
          <p:cNvSpPr>
            <a:spLocks noGrp="1"/>
          </p:cNvSpPr>
          <p:nvPr>
            <p:ph type="body" sz="quarter" idx="26"/>
          </p:nvPr>
        </p:nvSpPr>
        <p:spPr/>
        <p:txBody>
          <a:bodyPr/>
          <a:lstStyle/>
          <a:p>
            <a:endParaRPr lang="en-US"/>
          </a:p>
        </p:txBody>
      </p:sp>
    </p:spTree>
    <p:extLst>
      <p:ext uri="{BB962C8B-B14F-4D97-AF65-F5344CB8AC3E}">
        <p14:creationId xmlns:p14="http://schemas.microsoft.com/office/powerpoint/2010/main" val="3718290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group of people sitting at a table with a computer&#10;&#10;Description automatically generated">
            <a:extLst>
              <a:ext uri="{FF2B5EF4-FFF2-40B4-BE49-F238E27FC236}">
                <a16:creationId xmlns:a16="http://schemas.microsoft.com/office/drawing/2014/main" id="{CA4A3273-B73F-A743-8CB7-C860870F636F}"/>
              </a:ext>
            </a:extLst>
          </p:cNvPr>
          <p:cNvPicPr>
            <a:picLocks noGrp="1" noChangeAspect="1"/>
          </p:cNvPicPr>
          <p:nvPr>
            <p:ph type="pic" sz="quarter" idx="11"/>
          </p:nvPr>
        </p:nvPicPr>
        <p:blipFill>
          <a:blip r:embed="rId2" cstate="screen">
            <a:extLst>
              <a:ext uri="{28A0092B-C50C-407E-A947-70E740481C1C}">
                <a14:useLocalDpi xmlns:a14="http://schemas.microsoft.com/office/drawing/2010/main"/>
              </a:ext>
            </a:extLst>
          </a:blip>
          <a:srcRect/>
          <a:stretch>
            <a:fillRect/>
          </a:stretch>
        </p:blipFill>
        <p:spPr/>
      </p:pic>
      <p:sp>
        <p:nvSpPr>
          <p:cNvPr id="3" name="Text Placeholder 2">
            <a:extLst>
              <a:ext uri="{FF2B5EF4-FFF2-40B4-BE49-F238E27FC236}">
                <a16:creationId xmlns:a16="http://schemas.microsoft.com/office/drawing/2014/main" id="{7BBEDB5E-41F7-C84D-A029-E9C0DB5A0DC3}"/>
              </a:ext>
            </a:extLst>
          </p:cNvPr>
          <p:cNvSpPr>
            <a:spLocks noGrp="1"/>
          </p:cNvSpPr>
          <p:nvPr>
            <p:ph type="body" sz="quarter" idx="12"/>
          </p:nvPr>
        </p:nvSpPr>
        <p:spPr/>
        <p:txBody>
          <a:bodyPr/>
          <a:lstStyle/>
          <a:p>
            <a:pPr algn="ctr"/>
            <a:r>
              <a:rPr lang="en-US"/>
              <a:t>Questions?</a:t>
            </a:r>
          </a:p>
        </p:txBody>
      </p:sp>
      <p:sp>
        <p:nvSpPr>
          <p:cNvPr id="5" name="Text Placeholder 4">
            <a:extLst>
              <a:ext uri="{FF2B5EF4-FFF2-40B4-BE49-F238E27FC236}">
                <a16:creationId xmlns:a16="http://schemas.microsoft.com/office/drawing/2014/main" id="{4A9E836E-7140-6F41-A1E1-FA60BE0676B7}"/>
              </a:ext>
            </a:extLst>
          </p:cNvPr>
          <p:cNvSpPr>
            <a:spLocks noGrp="1"/>
          </p:cNvSpPr>
          <p:nvPr>
            <p:ph type="body" sz="quarter" idx="13"/>
          </p:nvPr>
        </p:nvSpPr>
        <p:spPr/>
        <p:txBody>
          <a:bodyPr/>
          <a:lstStyle/>
          <a:p>
            <a:r>
              <a:rPr lang="en-US"/>
              <a:t> </a:t>
            </a:r>
          </a:p>
        </p:txBody>
      </p:sp>
    </p:spTree>
    <p:extLst>
      <p:ext uri="{BB962C8B-B14F-4D97-AF65-F5344CB8AC3E}">
        <p14:creationId xmlns:p14="http://schemas.microsoft.com/office/powerpoint/2010/main" val="12855330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A5E596-E7C0-B84D-B995-5C8A6F3DA8DE}"/>
              </a:ext>
            </a:extLst>
          </p:cNvPr>
          <p:cNvSpPr>
            <a:spLocks noGrp="1"/>
          </p:cNvSpPr>
          <p:nvPr>
            <p:ph type="body" sz="quarter" idx="12"/>
          </p:nvPr>
        </p:nvSpPr>
        <p:spPr>
          <a:xfrm>
            <a:off x="2386149" y="2201444"/>
            <a:ext cx="7419702" cy="1376412"/>
          </a:xfrm>
        </p:spPr>
        <p:txBody>
          <a:bodyPr/>
          <a:lstStyle/>
          <a:p>
            <a:r>
              <a:rPr lang="en-US"/>
              <a:t>THANK YOU!</a:t>
            </a:r>
          </a:p>
        </p:txBody>
      </p:sp>
    </p:spTree>
    <p:extLst>
      <p:ext uri="{BB962C8B-B14F-4D97-AF65-F5344CB8AC3E}">
        <p14:creationId xmlns:p14="http://schemas.microsoft.com/office/powerpoint/2010/main" val="20653061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64505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89AE57-F83B-0F43-A76B-5F2E088A5F65}"/>
              </a:ext>
            </a:extLst>
          </p:cNvPr>
          <p:cNvSpPr txBox="1"/>
          <p:nvPr/>
        </p:nvSpPr>
        <p:spPr>
          <a:xfrm>
            <a:off x="698089" y="294967"/>
            <a:ext cx="10899699" cy="523220"/>
          </a:xfrm>
          <a:prstGeom prst="rect">
            <a:avLst/>
          </a:prstGeom>
          <a:noFill/>
        </p:spPr>
        <p:txBody>
          <a:bodyPr wrap="square" rtlCol="0">
            <a:spAutoFit/>
          </a:bodyPr>
          <a:lstStyle/>
          <a:p>
            <a:r>
              <a:rPr lang="en-US" sz="2800" b="1">
                <a:latin typeface="Muli Black" panose="02000503000000000000" pitchFamily="2" charset="77"/>
              </a:rPr>
              <a:t>Enjoy these usable icons! </a:t>
            </a:r>
            <a:r>
              <a:rPr lang="en-US">
                <a:latin typeface="Muli Light" panose="02000503040000020004" pitchFamily="2" charset="0"/>
              </a:rPr>
              <a:t>If you need to edit, please ungroup.</a:t>
            </a:r>
          </a:p>
        </p:txBody>
      </p:sp>
      <p:grpSp>
        <p:nvGrpSpPr>
          <p:cNvPr id="2" name="Group 1">
            <a:extLst>
              <a:ext uri="{FF2B5EF4-FFF2-40B4-BE49-F238E27FC236}">
                <a16:creationId xmlns:a16="http://schemas.microsoft.com/office/drawing/2014/main" id="{78E3ABF6-0C8E-DA4D-8253-829C82D3895C}"/>
              </a:ext>
            </a:extLst>
          </p:cNvPr>
          <p:cNvGrpSpPr/>
          <p:nvPr/>
        </p:nvGrpSpPr>
        <p:grpSpPr>
          <a:xfrm>
            <a:off x="702656" y="1112938"/>
            <a:ext cx="1314212" cy="1046379"/>
            <a:chOff x="702656" y="1112938"/>
            <a:chExt cx="1314212" cy="1046379"/>
          </a:xfrm>
        </p:grpSpPr>
        <p:sp>
          <p:nvSpPr>
            <p:cNvPr id="107" name="Rectangle 106">
              <a:extLst>
                <a:ext uri="{FF2B5EF4-FFF2-40B4-BE49-F238E27FC236}">
                  <a16:creationId xmlns:a16="http://schemas.microsoft.com/office/drawing/2014/main" id="{D34136C6-AEE0-1147-942D-2ABBFB81EF87}"/>
                </a:ext>
              </a:extLst>
            </p:cNvPr>
            <p:cNvSpPr/>
            <p:nvPr/>
          </p:nvSpPr>
          <p:spPr>
            <a:xfrm>
              <a:off x="702656" y="1112938"/>
              <a:ext cx="1314212" cy="10463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7A146C2A-4FB2-224F-A0BC-1C3F03BF7C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3683" y="1160048"/>
              <a:ext cx="952158" cy="952158"/>
            </a:xfrm>
            <a:prstGeom prst="rect">
              <a:avLst/>
            </a:prstGeom>
          </p:spPr>
        </p:pic>
      </p:grpSp>
      <p:grpSp>
        <p:nvGrpSpPr>
          <p:cNvPr id="11" name="Group 10">
            <a:extLst>
              <a:ext uri="{FF2B5EF4-FFF2-40B4-BE49-F238E27FC236}">
                <a16:creationId xmlns:a16="http://schemas.microsoft.com/office/drawing/2014/main" id="{16F75958-FEC0-F444-A96A-0895B873CF4D}"/>
              </a:ext>
            </a:extLst>
          </p:cNvPr>
          <p:cNvGrpSpPr/>
          <p:nvPr/>
        </p:nvGrpSpPr>
        <p:grpSpPr>
          <a:xfrm>
            <a:off x="2097941" y="1112938"/>
            <a:ext cx="1314212" cy="1046379"/>
            <a:chOff x="2097941" y="1112938"/>
            <a:chExt cx="1314212" cy="1046379"/>
          </a:xfrm>
        </p:grpSpPr>
        <p:sp>
          <p:nvSpPr>
            <p:cNvPr id="108" name="Rectangle 107">
              <a:extLst>
                <a:ext uri="{FF2B5EF4-FFF2-40B4-BE49-F238E27FC236}">
                  <a16:creationId xmlns:a16="http://schemas.microsoft.com/office/drawing/2014/main" id="{98AF3B95-3820-6D46-9939-CE3C6240D0F0}"/>
                </a:ext>
              </a:extLst>
            </p:cNvPr>
            <p:cNvSpPr/>
            <p:nvPr/>
          </p:nvSpPr>
          <p:spPr>
            <a:xfrm>
              <a:off x="2097941" y="1112938"/>
              <a:ext cx="1314212" cy="10463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2E6FAA06-D62D-1A40-83E3-92CA1A6C34C5}"/>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278968" y="1160048"/>
              <a:ext cx="952158" cy="952158"/>
            </a:xfrm>
            <a:prstGeom prst="rect">
              <a:avLst/>
            </a:prstGeom>
          </p:spPr>
        </p:pic>
      </p:grpSp>
      <p:grpSp>
        <p:nvGrpSpPr>
          <p:cNvPr id="4" name="Group 3">
            <a:extLst>
              <a:ext uri="{FF2B5EF4-FFF2-40B4-BE49-F238E27FC236}">
                <a16:creationId xmlns:a16="http://schemas.microsoft.com/office/drawing/2014/main" id="{E514F197-2EBC-7043-863D-28128669C3EE}"/>
              </a:ext>
            </a:extLst>
          </p:cNvPr>
          <p:cNvGrpSpPr/>
          <p:nvPr/>
        </p:nvGrpSpPr>
        <p:grpSpPr>
          <a:xfrm>
            <a:off x="3493226" y="1097934"/>
            <a:ext cx="1314212" cy="1046379"/>
            <a:chOff x="3493226" y="1097934"/>
            <a:chExt cx="1314212" cy="1046379"/>
          </a:xfrm>
        </p:grpSpPr>
        <p:sp>
          <p:nvSpPr>
            <p:cNvPr id="109" name="Rectangle 108">
              <a:extLst>
                <a:ext uri="{FF2B5EF4-FFF2-40B4-BE49-F238E27FC236}">
                  <a16:creationId xmlns:a16="http://schemas.microsoft.com/office/drawing/2014/main" id="{2360C606-2DB9-164F-A984-94A988E576DA}"/>
                </a:ext>
              </a:extLst>
            </p:cNvPr>
            <p:cNvSpPr/>
            <p:nvPr/>
          </p:nvSpPr>
          <p:spPr>
            <a:xfrm>
              <a:off x="3493226" y="1097934"/>
              <a:ext cx="1314212" cy="10463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468E25D1-4FBA-2C48-BBE5-AA52524AD749}"/>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3674253" y="1145044"/>
              <a:ext cx="952158" cy="952158"/>
            </a:xfrm>
            <a:prstGeom prst="rect">
              <a:avLst/>
            </a:prstGeom>
          </p:spPr>
        </p:pic>
      </p:grpSp>
      <p:grpSp>
        <p:nvGrpSpPr>
          <p:cNvPr id="5" name="Group 4">
            <a:extLst>
              <a:ext uri="{FF2B5EF4-FFF2-40B4-BE49-F238E27FC236}">
                <a16:creationId xmlns:a16="http://schemas.microsoft.com/office/drawing/2014/main" id="{A0978350-CA31-474D-9791-E5F69D106D1B}"/>
              </a:ext>
            </a:extLst>
          </p:cNvPr>
          <p:cNvGrpSpPr/>
          <p:nvPr/>
        </p:nvGrpSpPr>
        <p:grpSpPr>
          <a:xfrm>
            <a:off x="4888511" y="1112938"/>
            <a:ext cx="1314212" cy="1046379"/>
            <a:chOff x="4888511" y="1112938"/>
            <a:chExt cx="1314212" cy="1046379"/>
          </a:xfrm>
        </p:grpSpPr>
        <p:sp>
          <p:nvSpPr>
            <p:cNvPr id="110" name="Rectangle 109">
              <a:extLst>
                <a:ext uri="{FF2B5EF4-FFF2-40B4-BE49-F238E27FC236}">
                  <a16:creationId xmlns:a16="http://schemas.microsoft.com/office/drawing/2014/main" id="{65BAEC86-96F3-D846-B5BE-E2A9519535C1}"/>
                </a:ext>
              </a:extLst>
            </p:cNvPr>
            <p:cNvSpPr/>
            <p:nvPr/>
          </p:nvSpPr>
          <p:spPr>
            <a:xfrm>
              <a:off x="4888511" y="1112938"/>
              <a:ext cx="1314212" cy="10463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E9F45F3E-FC02-2449-8838-5F3F1B75A139}"/>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5069538" y="1160048"/>
              <a:ext cx="952158" cy="952158"/>
            </a:xfrm>
            <a:prstGeom prst="rect">
              <a:avLst/>
            </a:prstGeom>
          </p:spPr>
        </p:pic>
      </p:grpSp>
      <p:grpSp>
        <p:nvGrpSpPr>
          <p:cNvPr id="6" name="Group 5">
            <a:extLst>
              <a:ext uri="{FF2B5EF4-FFF2-40B4-BE49-F238E27FC236}">
                <a16:creationId xmlns:a16="http://schemas.microsoft.com/office/drawing/2014/main" id="{3D37E069-67AE-DD44-BD95-3D2D57181FBD}"/>
              </a:ext>
            </a:extLst>
          </p:cNvPr>
          <p:cNvGrpSpPr/>
          <p:nvPr/>
        </p:nvGrpSpPr>
        <p:grpSpPr>
          <a:xfrm>
            <a:off x="6283796" y="1112938"/>
            <a:ext cx="1314212" cy="1046379"/>
            <a:chOff x="6283796" y="1112938"/>
            <a:chExt cx="1314212" cy="1046379"/>
          </a:xfrm>
        </p:grpSpPr>
        <p:sp>
          <p:nvSpPr>
            <p:cNvPr id="111" name="Rectangle 110">
              <a:extLst>
                <a:ext uri="{FF2B5EF4-FFF2-40B4-BE49-F238E27FC236}">
                  <a16:creationId xmlns:a16="http://schemas.microsoft.com/office/drawing/2014/main" id="{8F54FD46-BCE4-C348-9482-0B7E6D693E12}"/>
                </a:ext>
              </a:extLst>
            </p:cNvPr>
            <p:cNvSpPr/>
            <p:nvPr/>
          </p:nvSpPr>
          <p:spPr>
            <a:xfrm>
              <a:off x="6283796" y="1112938"/>
              <a:ext cx="1314212" cy="10463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59ECD54F-1804-5F4D-8C45-CE376C344C78}"/>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6464823" y="1160048"/>
              <a:ext cx="952158" cy="952158"/>
            </a:xfrm>
            <a:prstGeom prst="rect">
              <a:avLst/>
            </a:prstGeom>
          </p:spPr>
        </p:pic>
      </p:grpSp>
      <p:grpSp>
        <p:nvGrpSpPr>
          <p:cNvPr id="8" name="Group 7">
            <a:extLst>
              <a:ext uri="{FF2B5EF4-FFF2-40B4-BE49-F238E27FC236}">
                <a16:creationId xmlns:a16="http://schemas.microsoft.com/office/drawing/2014/main" id="{44F2224B-E6BA-424C-A8D1-CC5B702F2C6A}"/>
              </a:ext>
            </a:extLst>
          </p:cNvPr>
          <p:cNvGrpSpPr/>
          <p:nvPr/>
        </p:nvGrpSpPr>
        <p:grpSpPr>
          <a:xfrm>
            <a:off x="7679081" y="1112938"/>
            <a:ext cx="1314212" cy="1046379"/>
            <a:chOff x="7679081" y="1112938"/>
            <a:chExt cx="1314212" cy="1046379"/>
          </a:xfrm>
        </p:grpSpPr>
        <p:sp>
          <p:nvSpPr>
            <p:cNvPr id="112" name="Rectangle 111">
              <a:extLst>
                <a:ext uri="{FF2B5EF4-FFF2-40B4-BE49-F238E27FC236}">
                  <a16:creationId xmlns:a16="http://schemas.microsoft.com/office/drawing/2014/main" id="{83E6D53A-0F11-C240-8794-B7BF1DA62FCD}"/>
                </a:ext>
              </a:extLst>
            </p:cNvPr>
            <p:cNvSpPr/>
            <p:nvPr/>
          </p:nvSpPr>
          <p:spPr>
            <a:xfrm>
              <a:off x="7679081" y="1112938"/>
              <a:ext cx="1314212" cy="10463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9A09BAA5-292D-4842-9870-B187F7F3136E}"/>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7860108" y="1160048"/>
              <a:ext cx="952158" cy="952158"/>
            </a:xfrm>
            <a:prstGeom prst="rect">
              <a:avLst/>
            </a:prstGeom>
          </p:spPr>
        </p:pic>
      </p:grpSp>
      <p:grpSp>
        <p:nvGrpSpPr>
          <p:cNvPr id="9" name="Group 8">
            <a:extLst>
              <a:ext uri="{FF2B5EF4-FFF2-40B4-BE49-F238E27FC236}">
                <a16:creationId xmlns:a16="http://schemas.microsoft.com/office/drawing/2014/main" id="{FF6E3ED7-BBE0-6D46-9B34-11F125E652DD}"/>
              </a:ext>
            </a:extLst>
          </p:cNvPr>
          <p:cNvGrpSpPr/>
          <p:nvPr/>
        </p:nvGrpSpPr>
        <p:grpSpPr>
          <a:xfrm>
            <a:off x="10469654" y="1112938"/>
            <a:ext cx="1314212" cy="1046379"/>
            <a:chOff x="10469654" y="1112938"/>
            <a:chExt cx="1314212" cy="1046379"/>
          </a:xfrm>
        </p:grpSpPr>
        <p:sp>
          <p:nvSpPr>
            <p:cNvPr id="114" name="Rectangle 113">
              <a:extLst>
                <a:ext uri="{FF2B5EF4-FFF2-40B4-BE49-F238E27FC236}">
                  <a16:creationId xmlns:a16="http://schemas.microsoft.com/office/drawing/2014/main" id="{92C15A91-538E-8648-AEA0-0C582010B306}"/>
                </a:ext>
              </a:extLst>
            </p:cNvPr>
            <p:cNvSpPr/>
            <p:nvPr/>
          </p:nvSpPr>
          <p:spPr>
            <a:xfrm>
              <a:off x="10469654" y="1112938"/>
              <a:ext cx="1314212" cy="10463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a:extLst>
                <a:ext uri="{FF2B5EF4-FFF2-40B4-BE49-F238E27FC236}">
                  <a16:creationId xmlns:a16="http://schemas.microsoft.com/office/drawing/2014/main" id="{64A02B50-EC26-E34D-BDCE-18F218269C24}"/>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10650681" y="1160048"/>
              <a:ext cx="952158" cy="952158"/>
            </a:xfrm>
            <a:prstGeom prst="rect">
              <a:avLst/>
            </a:prstGeom>
          </p:spPr>
        </p:pic>
      </p:grpSp>
      <p:grpSp>
        <p:nvGrpSpPr>
          <p:cNvPr id="140" name="Group 139">
            <a:extLst>
              <a:ext uri="{FF2B5EF4-FFF2-40B4-BE49-F238E27FC236}">
                <a16:creationId xmlns:a16="http://schemas.microsoft.com/office/drawing/2014/main" id="{88D71F8E-8115-E140-B6C9-2D0CD5C35523}"/>
              </a:ext>
            </a:extLst>
          </p:cNvPr>
          <p:cNvGrpSpPr/>
          <p:nvPr/>
        </p:nvGrpSpPr>
        <p:grpSpPr>
          <a:xfrm>
            <a:off x="702656" y="2449369"/>
            <a:ext cx="1314212" cy="1046379"/>
            <a:chOff x="702656" y="2449369"/>
            <a:chExt cx="1314212" cy="1046379"/>
          </a:xfrm>
        </p:grpSpPr>
        <p:sp>
          <p:nvSpPr>
            <p:cNvPr id="115" name="Rectangle 114">
              <a:extLst>
                <a:ext uri="{FF2B5EF4-FFF2-40B4-BE49-F238E27FC236}">
                  <a16:creationId xmlns:a16="http://schemas.microsoft.com/office/drawing/2014/main" id="{3391ED20-9EAD-B843-9736-562B98B19368}"/>
                </a:ext>
              </a:extLst>
            </p:cNvPr>
            <p:cNvSpPr/>
            <p:nvPr/>
          </p:nvSpPr>
          <p:spPr>
            <a:xfrm>
              <a:off x="702656" y="2449369"/>
              <a:ext cx="1314212" cy="10463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8761F273-ECD5-6349-AF5E-6C5AD32B33A8}"/>
                </a:ext>
              </a:extLst>
            </p:cNvPr>
            <p:cNvPicPr>
              <a:picLocks noChangeAspect="1"/>
            </p:cNvPicPr>
            <p:nvPr/>
          </p:nvPicPr>
          <p:blipFill>
            <a:blip r:embed="rId9" cstate="screen">
              <a:extLst>
                <a:ext uri="{28A0092B-C50C-407E-A947-70E740481C1C}">
                  <a14:useLocalDpi xmlns:a14="http://schemas.microsoft.com/office/drawing/2010/main"/>
                </a:ext>
              </a:extLst>
            </a:blip>
            <a:srcRect/>
            <a:stretch/>
          </p:blipFill>
          <p:spPr>
            <a:xfrm>
              <a:off x="883683" y="2496479"/>
              <a:ext cx="952158" cy="952158"/>
            </a:xfrm>
            <a:prstGeom prst="rect">
              <a:avLst/>
            </a:prstGeom>
          </p:spPr>
        </p:pic>
      </p:grpSp>
      <p:grpSp>
        <p:nvGrpSpPr>
          <p:cNvPr id="15" name="Group 14">
            <a:extLst>
              <a:ext uri="{FF2B5EF4-FFF2-40B4-BE49-F238E27FC236}">
                <a16:creationId xmlns:a16="http://schemas.microsoft.com/office/drawing/2014/main" id="{7A4148FA-770B-5747-B41D-CC1C2433DC5B}"/>
              </a:ext>
            </a:extLst>
          </p:cNvPr>
          <p:cNvGrpSpPr/>
          <p:nvPr/>
        </p:nvGrpSpPr>
        <p:grpSpPr>
          <a:xfrm>
            <a:off x="2097941" y="2373684"/>
            <a:ext cx="1314212" cy="1197801"/>
            <a:chOff x="2097941" y="2373684"/>
            <a:chExt cx="1314212" cy="1197801"/>
          </a:xfrm>
        </p:grpSpPr>
        <p:sp>
          <p:nvSpPr>
            <p:cNvPr id="116" name="Rectangle 115">
              <a:extLst>
                <a:ext uri="{FF2B5EF4-FFF2-40B4-BE49-F238E27FC236}">
                  <a16:creationId xmlns:a16="http://schemas.microsoft.com/office/drawing/2014/main" id="{6B891939-BC51-214F-B04E-AC10BE3305E4}"/>
                </a:ext>
              </a:extLst>
            </p:cNvPr>
            <p:cNvSpPr/>
            <p:nvPr/>
          </p:nvSpPr>
          <p:spPr>
            <a:xfrm>
              <a:off x="2097941" y="2449395"/>
              <a:ext cx="1314212" cy="10463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3ACE7559-D87C-744F-BA94-7EED191232B7}"/>
                </a:ext>
              </a:extLst>
            </p:cNvPr>
            <p:cNvPicPr>
              <a:picLocks noChangeAspect="1"/>
            </p:cNvPicPr>
            <p:nvPr/>
          </p:nvPicPr>
          <p:blipFill>
            <a:blip r:embed="rId10" cstate="screen">
              <a:extLst>
                <a:ext uri="{28A0092B-C50C-407E-A947-70E740481C1C}">
                  <a14:useLocalDpi xmlns:a14="http://schemas.microsoft.com/office/drawing/2010/main"/>
                </a:ext>
              </a:extLst>
            </a:blip>
            <a:srcRect/>
            <a:stretch/>
          </p:blipFill>
          <p:spPr>
            <a:xfrm>
              <a:off x="2156147" y="2373684"/>
              <a:ext cx="1197801" cy="1197801"/>
            </a:xfrm>
            <a:prstGeom prst="rect">
              <a:avLst/>
            </a:prstGeom>
          </p:spPr>
        </p:pic>
      </p:grpSp>
      <p:grpSp>
        <p:nvGrpSpPr>
          <p:cNvPr id="14" name="Group 13">
            <a:extLst>
              <a:ext uri="{FF2B5EF4-FFF2-40B4-BE49-F238E27FC236}">
                <a16:creationId xmlns:a16="http://schemas.microsoft.com/office/drawing/2014/main" id="{156639BA-60D0-E34E-BB60-76890EF32CF8}"/>
              </a:ext>
            </a:extLst>
          </p:cNvPr>
          <p:cNvGrpSpPr/>
          <p:nvPr/>
        </p:nvGrpSpPr>
        <p:grpSpPr>
          <a:xfrm>
            <a:off x="3493226" y="2424381"/>
            <a:ext cx="1314212" cy="1135050"/>
            <a:chOff x="3493226" y="2424381"/>
            <a:chExt cx="1314212" cy="1135050"/>
          </a:xfrm>
        </p:grpSpPr>
        <p:sp>
          <p:nvSpPr>
            <p:cNvPr id="117" name="Rectangle 116">
              <a:extLst>
                <a:ext uri="{FF2B5EF4-FFF2-40B4-BE49-F238E27FC236}">
                  <a16:creationId xmlns:a16="http://schemas.microsoft.com/office/drawing/2014/main" id="{1E2EDCBD-3940-F54D-9EF3-5F4D545A1EB6}"/>
                </a:ext>
              </a:extLst>
            </p:cNvPr>
            <p:cNvSpPr/>
            <p:nvPr/>
          </p:nvSpPr>
          <p:spPr>
            <a:xfrm>
              <a:off x="3493226" y="2468717"/>
              <a:ext cx="1314212" cy="10463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a:extLst>
                <a:ext uri="{FF2B5EF4-FFF2-40B4-BE49-F238E27FC236}">
                  <a16:creationId xmlns:a16="http://schemas.microsoft.com/office/drawing/2014/main" id="{416FCEC2-85DF-DE4E-A92C-509F3BA78A37}"/>
                </a:ext>
              </a:extLst>
            </p:cNvPr>
            <p:cNvPicPr>
              <a:picLocks noChangeAspect="1"/>
            </p:cNvPicPr>
            <p:nvPr/>
          </p:nvPicPr>
          <p:blipFill>
            <a:blip r:embed="rId11" cstate="screen">
              <a:extLst>
                <a:ext uri="{28A0092B-C50C-407E-A947-70E740481C1C}">
                  <a14:useLocalDpi xmlns:a14="http://schemas.microsoft.com/office/drawing/2010/main"/>
                </a:ext>
              </a:extLst>
            </a:blip>
            <a:srcRect/>
            <a:stretch/>
          </p:blipFill>
          <p:spPr>
            <a:xfrm>
              <a:off x="3582807" y="2424381"/>
              <a:ext cx="1135050" cy="1135050"/>
            </a:xfrm>
            <a:prstGeom prst="rect">
              <a:avLst/>
            </a:prstGeom>
          </p:spPr>
        </p:pic>
      </p:grpSp>
      <p:grpSp>
        <p:nvGrpSpPr>
          <p:cNvPr id="13" name="Group 12">
            <a:extLst>
              <a:ext uri="{FF2B5EF4-FFF2-40B4-BE49-F238E27FC236}">
                <a16:creationId xmlns:a16="http://schemas.microsoft.com/office/drawing/2014/main" id="{1EB4E9BC-D2D8-7B41-9D97-8A1C3110B5C1}"/>
              </a:ext>
            </a:extLst>
          </p:cNvPr>
          <p:cNvGrpSpPr/>
          <p:nvPr/>
        </p:nvGrpSpPr>
        <p:grpSpPr>
          <a:xfrm>
            <a:off x="4888511" y="2449369"/>
            <a:ext cx="1314212" cy="1046379"/>
            <a:chOff x="4888511" y="2449369"/>
            <a:chExt cx="1314212" cy="1046379"/>
          </a:xfrm>
        </p:grpSpPr>
        <p:sp>
          <p:nvSpPr>
            <p:cNvPr id="118" name="Rectangle 117">
              <a:extLst>
                <a:ext uri="{FF2B5EF4-FFF2-40B4-BE49-F238E27FC236}">
                  <a16:creationId xmlns:a16="http://schemas.microsoft.com/office/drawing/2014/main" id="{E8126205-332C-1F4D-B4AE-CDEDCC728B81}"/>
                </a:ext>
              </a:extLst>
            </p:cNvPr>
            <p:cNvSpPr/>
            <p:nvPr/>
          </p:nvSpPr>
          <p:spPr>
            <a:xfrm>
              <a:off x="4888511" y="2449369"/>
              <a:ext cx="1314212" cy="10463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2E3DFCF7-BE53-4A4D-A65B-77198C6419DD}"/>
                </a:ext>
              </a:extLst>
            </p:cNvPr>
            <p:cNvPicPr>
              <a:picLocks noChangeAspect="1"/>
            </p:cNvPicPr>
            <p:nvPr/>
          </p:nvPicPr>
          <p:blipFill>
            <a:blip r:embed="rId12" cstate="screen">
              <a:extLst>
                <a:ext uri="{28A0092B-C50C-407E-A947-70E740481C1C}">
                  <a14:useLocalDpi xmlns:a14="http://schemas.microsoft.com/office/drawing/2010/main"/>
                </a:ext>
              </a:extLst>
            </a:blip>
            <a:srcRect/>
            <a:stretch/>
          </p:blipFill>
          <p:spPr>
            <a:xfrm>
              <a:off x="5069538" y="2496479"/>
              <a:ext cx="952158" cy="952158"/>
            </a:xfrm>
            <a:prstGeom prst="rect">
              <a:avLst/>
            </a:prstGeom>
          </p:spPr>
        </p:pic>
      </p:grpSp>
      <p:grpSp>
        <p:nvGrpSpPr>
          <p:cNvPr id="139" name="Group 138">
            <a:extLst>
              <a:ext uri="{FF2B5EF4-FFF2-40B4-BE49-F238E27FC236}">
                <a16:creationId xmlns:a16="http://schemas.microsoft.com/office/drawing/2014/main" id="{51ABCD17-1484-F947-AA11-DC0D4DCB9C95}"/>
              </a:ext>
            </a:extLst>
          </p:cNvPr>
          <p:cNvGrpSpPr/>
          <p:nvPr/>
        </p:nvGrpSpPr>
        <p:grpSpPr>
          <a:xfrm>
            <a:off x="6283796" y="2449369"/>
            <a:ext cx="1314212" cy="1046379"/>
            <a:chOff x="6283796" y="2449369"/>
            <a:chExt cx="1314212" cy="1046379"/>
          </a:xfrm>
        </p:grpSpPr>
        <p:sp>
          <p:nvSpPr>
            <p:cNvPr id="119" name="Rectangle 118">
              <a:extLst>
                <a:ext uri="{FF2B5EF4-FFF2-40B4-BE49-F238E27FC236}">
                  <a16:creationId xmlns:a16="http://schemas.microsoft.com/office/drawing/2014/main" id="{00050A1C-481F-2946-B885-B17A69F8215F}"/>
                </a:ext>
              </a:extLst>
            </p:cNvPr>
            <p:cNvSpPr/>
            <p:nvPr/>
          </p:nvSpPr>
          <p:spPr>
            <a:xfrm>
              <a:off x="6283796" y="2449369"/>
              <a:ext cx="1314212" cy="10463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700745E9-34AD-5E40-B7C5-1D320292DAD0}"/>
                </a:ext>
              </a:extLst>
            </p:cNvPr>
            <p:cNvPicPr>
              <a:picLocks noChangeAspect="1"/>
            </p:cNvPicPr>
            <p:nvPr/>
          </p:nvPicPr>
          <p:blipFill>
            <a:blip r:embed="rId13" cstate="screen">
              <a:extLst>
                <a:ext uri="{28A0092B-C50C-407E-A947-70E740481C1C}">
                  <a14:useLocalDpi xmlns:a14="http://schemas.microsoft.com/office/drawing/2010/main"/>
                </a:ext>
              </a:extLst>
            </a:blip>
            <a:srcRect/>
            <a:stretch/>
          </p:blipFill>
          <p:spPr>
            <a:xfrm>
              <a:off x="6464823" y="2496479"/>
              <a:ext cx="952158" cy="952158"/>
            </a:xfrm>
            <a:prstGeom prst="rect">
              <a:avLst/>
            </a:prstGeom>
          </p:spPr>
        </p:pic>
      </p:grpSp>
      <p:grpSp>
        <p:nvGrpSpPr>
          <p:cNvPr id="12" name="Group 11">
            <a:extLst>
              <a:ext uri="{FF2B5EF4-FFF2-40B4-BE49-F238E27FC236}">
                <a16:creationId xmlns:a16="http://schemas.microsoft.com/office/drawing/2014/main" id="{73587AA8-2862-4F4B-AFB1-4E9B0F43C319}"/>
              </a:ext>
            </a:extLst>
          </p:cNvPr>
          <p:cNvGrpSpPr/>
          <p:nvPr/>
        </p:nvGrpSpPr>
        <p:grpSpPr>
          <a:xfrm>
            <a:off x="7679081" y="2424381"/>
            <a:ext cx="1314212" cy="1135050"/>
            <a:chOff x="7679081" y="2424381"/>
            <a:chExt cx="1314212" cy="1135050"/>
          </a:xfrm>
        </p:grpSpPr>
        <p:sp>
          <p:nvSpPr>
            <p:cNvPr id="120" name="Rectangle 119">
              <a:extLst>
                <a:ext uri="{FF2B5EF4-FFF2-40B4-BE49-F238E27FC236}">
                  <a16:creationId xmlns:a16="http://schemas.microsoft.com/office/drawing/2014/main" id="{8E01F58F-9162-FC4E-BA9F-412970BE5FD3}"/>
                </a:ext>
              </a:extLst>
            </p:cNvPr>
            <p:cNvSpPr/>
            <p:nvPr/>
          </p:nvSpPr>
          <p:spPr>
            <a:xfrm>
              <a:off x="7679081" y="2468717"/>
              <a:ext cx="1314212" cy="10463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28753BAC-0F45-AA4F-9706-5671065F791B}"/>
                </a:ext>
              </a:extLst>
            </p:cNvPr>
            <p:cNvPicPr>
              <a:picLocks noChangeAspect="1"/>
            </p:cNvPicPr>
            <p:nvPr/>
          </p:nvPicPr>
          <p:blipFill>
            <a:blip r:embed="rId14" cstate="screen">
              <a:extLst>
                <a:ext uri="{28A0092B-C50C-407E-A947-70E740481C1C}">
                  <a14:useLocalDpi xmlns:a14="http://schemas.microsoft.com/office/drawing/2010/main"/>
                </a:ext>
              </a:extLst>
            </a:blip>
            <a:srcRect/>
            <a:stretch/>
          </p:blipFill>
          <p:spPr>
            <a:xfrm>
              <a:off x="7768662" y="2424381"/>
              <a:ext cx="1135050" cy="1135050"/>
            </a:xfrm>
            <a:prstGeom prst="rect">
              <a:avLst/>
            </a:prstGeom>
          </p:spPr>
        </p:pic>
      </p:grpSp>
      <p:grpSp>
        <p:nvGrpSpPr>
          <p:cNvPr id="41" name="Group 40">
            <a:extLst>
              <a:ext uri="{FF2B5EF4-FFF2-40B4-BE49-F238E27FC236}">
                <a16:creationId xmlns:a16="http://schemas.microsoft.com/office/drawing/2014/main" id="{703825B1-01EA-4547-BBFE-B913F405D87A}"/>
              </a:ext>
            </a:extLst>
          </p:cNvPr>
          <p:cNvGrpSpPr/>
          <p:nvPr/>
        </p:nvGrpSpPr>
        <p:grpSpPr>
          <a:xfrm>
            <a:off x="9074366" y="2449369"/>
            <a:ext cx="1314212" cy="1046379"/>
            <a:chOff x="9074366" y="2449369"/>
            <a:chExt cx="1314212" cy="1046379"/>
          </a:xfrm>
        </p:grpSpPr>
        <p:sp>
          <p:nvSpPr>
            <p:cNvPr id="121" name="Rectangle 120">
              <a:extLst>
                <a:ext uri="{FF2B5EF4-FFF2-40B4-BE49-F238E27FC236}">
                  <a16:creationId xmlns:a16="http://schemas.microsoft.com/office/drawing/2014/main" id="{22198275-00D7-1B41-ADFA-9D7B4EBE310E}"/>
                </a:ext>
              </a:extLst>
            </p:cNvPr>
            <p:cNvSpPr/>
            <p:nvPr/>
          </p:nvSpPr>
          <p:spPr>
            <a:xfrm>
              <a:off x="9074366" y="2449369"/>
              <a:ext cx="1314212" cy="10463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55">
              <a:extLst>
                <a:ext uri="{FF2B5EF4-FFF2-40B4-BE49-F238E27FC236}">
                  <a16:creationId xmlns:a16="http://schemas.microsoft.com/office/drawing/2014/main" id="{695F5E5C-4438-C344-AC98-E2E52EFCB956}"/>
                </a:ext>
              </a:extLst>
            </p:cNvPr>
            <p:cNvPicPr>
              <a:picLocks noChangeAspect="1"/>
            </p:cNvPicPr>
            <p:nvPr/>
          </p:nvPicPr>
          <p:blipFill>
            <a:blip r:embed="rId15" cstate="screen">
              <a:extLst>
                <a:ext uri="{28A0092B-C50C-407E-A947-70E740481C1C}">
                  <a14:useLocalDpi xmlns:a14="http://schemas.microsoft.com/office/drawing/2010/main"/>
                </a:ext>
              </a:extLst>
            </a:blip>
            <a:srcRect/>
            <a:stretch/>
          </p:blipFill>
          <p:spPr>
            <a:xfrm>
              <a:off x="9255393" y="2496479"/>
              <a:ext cx="952158" cy="952158"/>
            </a:xfrm>
            <a:prstGeom prst="rect">
              <a:avLst/>
            </a:prstGeom>
          </p:spPr>
        </p:pic>
      </p:grpSp>
      <p:grpSp>
        <p:nvGrpSpPr>
          <p:cNvPr id="10" name="Group 9">
            <a:extLst>
              <a:ext uri="{FF2B5EF4-FFF2-40B4-BE49-F238E27FC236}">
                <a16:creationId xmlns:a16="http://schemas.microsoft.com/office/drawing/2014/main" id="{D42D7371-1FFD-1A49-BA11-E6BBC499D85F}"/>
              </a:ext>
            </a:extLst>
          </p:cNvPr>
          <p:cNvGrpSpPr/>
          <p:nvPr/>
        </p:nvGrpSpPr>
        <p:grpSpPr>
          <a:xfrm>
            <a:off x="10466196" y="2397488"/>
            <a:ext cx="1314212" cy="1135049"/>
            <a:chOff x="10466196" y="2424382"/>
            <a:chExt cx="1314212" cy="1135049"/>
          </a:xfrm>
        </p:grpSpPr>
        <p:sp>
          <p:nvSpPr>
            <p:cNvPr id="122" name="Rectangle 121">
              <a:extLst>
                <a:ext uri="{FF2B5EF4-FFF2-40B4-BE49-F238E27FC236}">
                  <a16:creationId xmlns:a16="http://schemas.microsoft.com/office/drawing/2014/main" id="{417CB7DA-7C29-9641-95BD-A8BD8D8FB5FC}"/>
                </a:ext>
              </a:extLst>
            </p:cNvPr>
            <p:cNvSpPr/>
            <p:nvPr/>
          </p:nvSpPr>
          <p:spPr>
            <a:xfrm>
              <a:off x="10466196" y="2468717"/>
              <a:ext cx="1314212" cy="10463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a:extLst>
                <a:ext uri="{FF2B5EF4-FFF2-40B4-BE49-F238E27FC236}">
                  <a16:creationId xmlns:a16="http://schemas.microsoft.com/office/drawing/2014/main" id="{957560DF-E347-8044-AB03-26947B58A413}"/>
                </a:ext>
              </a:extLst>
            </p:cNvPr>
            <p:cNvPicPr>
              <a:picLocks noChangeAspect="1"/>
            </p:cNvPicPr>
            <p:nvPr/>
          </p:nvPicPr>
          <p:blipFill>
            <a:blip r:embed="rId16" cstate="screen">
              <a:extLst>
                <a:ext uri="{28A0092B-C50C-407E-A947-70E740481C1C}">
                  <a14:useLocalDpi xmlns:a14="http://schemas.microsoft.com/office/drawing/2010/main"/>
                </a:ext>
              </a:extLst>
            </a:blip>
            <a:srcRect/>
            <a:stretch/>
          </p:blipFill>
          <p:spPr>
            <a:xfrm>
              <a:off x="10555778" y="2424382"/>
              <a:ext cx="1135049" cy="1135049"/>
            </a:xfrm>
            <a:prstGeom prst="rect">
              <a:avLst/>
            </a:prstGeom>
          </p:spPr>
        </p:pic>
      </p:grpSp>
      <p:grpSp>
        <p:nvGrpSpPr>
          <p:cNvPr id="141" name="Group 140">
            <a:extLst>
              <a:ext uri="{FF2B5EF4-FFF2-40B4-BE49-F238E27FC236}">
                <a16:creationId xmlns:a16="http://schemas.microsoft.com/office/drawing/2014/main" id="{B19EB9F5-213A-AF4F-88AB-3F1F31EAE0A8}"/>
              </a:ext>
            </a:extLst>
          </p:cNvPr>
          <p:cNvGrpSpPr/>
          <p:nvPr/>
        </p:nvGrpSpPr>
        <p:grpSpPr>
          <a:xfrm>
            <a:off x="702656" y="3629312"/>
            <a:ext cx="1314212" cy="1290726"/>
            <a:chOff x="702656" y="3629312"/>
            <a:chExt cx="1314212" cy="1290726"/>
          </a:xfrm>
        </p:grpSpPr>
        <p:sp>
          <p:nvSpPr>
            <p:cNvPr id="123" name="Rectangle 122">
              <a:extLst>
                <a:ext uri="{FF2B5EF4-FFF2-40B4-BE49-F238E27FC236}">
                  <a16:creationId xmlns:a16="http://schemas.microsoft.com/office/drawing/2014/main" id="{D4D76559-4025-6F42-BF84-3017CD62573D}"/>
                </a:ext>
              </a:extLst>
            </p:cNvPr>
            <p:cNvSpPr/>
            <p:nvPr/>
          </p:nvSpPr>
          <p:spPr>
            <a:xfrm>
              <a:off x="702656" y="3751486"/>
              <a:ext cx="1314212" cy="10463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71B01B87-6148-FB4F-A8D8-BD8F20771CB7}"/>
                </a:ext>
              </a:extLst>
            </p:cNvPr>
            <p:cNvPicPr>
              <a:picLocks noChangeAspect="1"/>
            </p:cNvPicPr>
            <p:nvPr/>
          </p:nvPicPr>
          <p:blipFill>
            <a:blip r:embed="rId17" cstate="screen">
              <a:extLst>
                <a:ext uri="{28A0092B-C50C-407E-A947-70E740481C1C}">
                  <a14:useLocalDpi xmlns:a14="http://schemas.microsoft.com/office/drawing/2010/main"/>
                </a:ext>
              </a:extLst>
            </a:blip>
            <a:srcRect/>
            <a:stretch/>
          </p:blipFill>
          <p:spPr>
            <a:xfrm>
              <a:off x="714399" y="3629312"/>
              <a:ext cx="1290726" cy="1290726"/>
            </a:xfrm>
            <a:prstGeom prst="rect">
              <a:avLst/>
            </a:prstGeom>
          </p:spPr>
        </p:pic>
      </p:grpSp>
      <p:grpSp>
        <p:nvGrpSpPr>
          <p:cNvPr id="142" name="Group 141">
            <a:extLst>
              <a:ext uri="{FF2B5EF4-FFF2-40B4-BE49-F238E27FC236}">
                <a16:creationId xmlns:a16="http://schemas.microsoft.com/office/drawing/2014/main" id="{B720A55E-169D-754C-9C37-0A7C5A481DC8}"/>
              </a:ext>
            </a:extLst>
          </p:cNvPr>
          <p:cNvGrpSpPr/>
          <p:nvPr/>
        </p:nvGrpSpPr>
        <p:grpSpPr>
          <a:xfrm>
            <a:off x="2097941" y="3679413"/>
            <a:ext cx="1314212" cy="1240625"/>
            <a:chOff x="2097941" y="3679413"/>
            <a:chExt cx="1314212" cy="1240625"/>
          </a:xfrm>
        </p:grpSpPr>
        <p:sp>
          <p:nvSpPr>
            <p:cNvPr id="124" name="Rectangle 123">
              <a:extLst>
                <a:ext uri="{FF2B5EF4-FFF2-40B4-BE49-F238E27FC236}">
                  <a16:creationId xmlns:a16="http://schemas.microsoft.com/office/drawing/2014/main" id="{524FF91D-5ED0-EB4A-B590-67708A4943C7}"/>
                </a:ext>
              </a:extLst>
            </p:cNvPr>
            <p:cNvSpPr/>
            <p:nvPr/>
          </p:nvSpPr>
          <p:spPr>
            <a:xfrm>
              <a:off x="2097941" y="3776536"/>
              <a:ext cx="1314212" cy="10463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8CF7D857-EE42-0D4C-BF73-C783AA1F5D56}"/>
                </a:ext>
              </a:extLst>
            </p:cNvPr>
            <p:cNvPicPr>
              <a:picLocks noChangeAspect="1"/>
            </p:cNvPicPr>
            <p:nvPr/>
          </p:nvPicPr>
          <p:blipFill>
            <a:blip r:embed="rId18" cstate="screen">
              <a:extLst>
                <a:ext uri="{28A0092B-C50C-407E-A947-70E740481C1C}">
                  <a14:useLocalDpi xmlns:a14="http://schemas.microsoft.com/office/drawing/2010/main"/>
                </a:ext>
              </a:extLst>
            </a:blip>
            <a:srcRect/>
            <a:stretch/>
          </p:blipFill>
          <p:spPr>
            <a:xfrm>
              <a:off x="2134735" y="3679413"/>
              <a:ext cx="1240625" cy="1240625"/>
            </a:xfrm>
            <a:prstGeom prst="rect">
              <a:avLst/>
            </a:prstGeom>
          </p:spPr>
        </p:pic>
      </p:grpSp>
      <p:grpSp>
        <p:nvGrpSpPr>
          <p:cNvPr id="143" name="Group 142">
            <a:extLst>
              <a:ext uri="{FF2B5EF4-FFF2-40B4-BE49-F238E27FC236}">
                <a16:creationId xmlns:a16="http://schemas.microsoft.com/office/drawing/2014/main" id="{0FF5F4C6-EB88-794D-9B3E-668502CFDC97}"/>
              </a:ext>
            </a:extLst>
          </p:cNvPr>
          <p:cNvGrpSpPr/>
          <p:nvPr/>
        </p:nvGrpSpPr>
        <p:grpSpPr>
          <a:xfrm>
            <a:off x="3493226" y="3721358"/>
            <a:ext cx="1314212" cy="1215725"/>
            <a:chOff x="3493226" y="3721358"/>
            <a:chExt cx="1314212" cy="1215725"/>
          </a:xfrm>
        </p:grpSpPr>
        <p:sp>
          <p:nvSpPr>
            <p:cNvPr id="125" name="Rectangle 124">
              <a:extLst>
                <a:ext uri="{FF2B5EF4-FFF2-40B4-BE49-F238E27FC236}">
                  <a16:creationId xmlns:a16="http://schemas.microsoft.com/office/drawing/2014/main" id="{FD6356CA-DF76-7E48-A208-6677586E6ED4}"/>
                </a:ext>
              </a:extLst>
            </p:cNvPr>
            <p:cNvSpPr/>
            <p:nvPr/>
          </p:nvSpPr>
          <p:spPr>
            <a:xfrm>
              <a:off x="3493226" y="3806031"/>
              <a:ext cx="1314212" cy="10463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1CE503E1-DB9E-3F46-9B11-0957875457DB}"/>
                </a:ext>
              </a:extLst>
            </p:cNvPr>
            <p:cNvPicPr>
              <a:picLocks noChangeAspect="1"/>
            </p:cNvPicPr>
            <p:nvPr/>
          </p:nvPicPr>
          <p:blipFill>
            <a:blip r:embed="rId19" cstate="screen">
              <a:extLst>
                <a:ext uri="{28A0092B-C50C-407E-A947-70E740481C1C}">
                  <a14:useLocalDpi xmlns:a14="http://schemas.microsoft.com/office/drawing/2010/main"/>
                </a:ext>
              </a:extLst>
            </a:blip>
            <a:srcRect/>
            <a:stretch/>
          </p:blipFill>
          <p:spPr>
            <a:xfrm>
              <a:off x="3542470" y="3721358"/>
              <a:ext cx="1215725" cy="1215725"/>
            </a:xfrm>
            <a:prstGeom prst="rect">
              <a:avLst/>
            </a:prstGeom>
          </p:spPr>
        </p:pic>
      </p:grpSp>
      <p:grpSp>
        <p:nvGrpSpPr>
          <p:cNvPr id="144" name="Group 143">
            <a:extLst>
              <a:ext uri="{FF2B5EF4-FFF2-40B4-BE49-F238E27FC236}">
                <a16:creationId xmlns:a16="http://schemas.microsoft.com/office/drawing/2014/main" id="{3AA4E750-992E-9B43-BF19-2EF2C73414B4}"/>
              </a:ext>
            </a:extLst>
          </p:cNvPr>
          <p:cNvGrpSpPr/>
          <p:nvPr/>
        </p:nvGrpSpPr>
        <p:grpSpPr>
          <a:xfrm>
            <a:off x="4888511" y="3806030"/>
            <a:ext cx="1314212" cy="1046379"/>
            <a:chOff x="4888511" y="3753098"/>
            <a:chExt cx="1314212" cy="1046379"/>
          </a:xfrm>
        </p:grpSpPr>
        <p:sp>
          <p:nvSpPr>
            <p:cNvPr id="126" name="Rectangle 125">
              <a:extLst>
                <a:ext uri="{FF2B5EF4-FFF2-40B4-BE49-F238E27FC236}">
                  <a16:creationId xmlns:a16="http://schemas.microsoft.com/office/drawing/2014/main" id="{26ADE54C-3184-8040-8F4E-049BFB5161E8}"/>
                </a:ext>
              </a:extLst>
            </p:cNvPr>
            <p:cNvSpPr/>
            <p:nvPr/>
          </p:nvSpPr>
          <p:spPr>
            <a:xfrm>
              <a:off x="4888511" y="3753098"/>
              <a:ext cx="1314212" cy="10463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60">
              <a:extLst>
                <a:ext uri="{FF2B5EF4-FFF2-40B4-BE49-F238E27FC236}">
                  <a16:creationId xmlns:a16="http://schemas.microsoft.com/office/drawing/2014/main" id="{4205624E-FC04-4640-B49B-5DA3E349AD25}"/>
                </a:ext>
              </a:extLst>
            </p:cNvPr>
            <p:cNvPicPr>
              <a:picLocks noChangeAspect="1"/>
            </p:cNvPicPr>
            <p:nvPr/>
          </p:nvPicPr>
          <p:blipFill>
            <a:blip r:embed="rId20" cstate="screen">
              <a:extLst>
                <a:ext uri="{28A0092B-C50C-407E-A947-70E740481C1C}">
                  <a14:useLocalDpi xmlns:a14="http://schemas.microsoft.com/office/drawing/2010/main"/>
                </a:ext>
              </a:extLst>
            </a:blip>
            <a:srcRect/>
            <a:stretch/>
          </p:blipFill>
          <p:spPr>
            <a:xfrm>
              <a:off x="5022937" y="3753607"/>
              <a:ext cx="1045360" cy="1045360"/>
            </a:xfrm>
            <a:prstGeom prst="rect">
              <a:avLst/>
            </a:prstGeom>
          </p:spPr>
        </p:pic>
      </p:grpSp>
      <p:grpSp>
        <p:nvGrpSpPr>
          <p:cNvPr id="145" name="Group 144">
            <a:extLst>
              <a:ext uri="{FF2B5EF4-FFF2-40B4-BE49-F238E27FC236}">
                <a16:creationId xmlns:a16="http://schemas.microsoft.com/office/drawing/2014/main" id="{CDB7657F-5A9D-8A45-9D0A-1940D39A820A}"/>
              </a:ext>
            </a:extLst>
          </p:cNvPr>
          <p:cNvGrpSpPr/>
          <p:nvPr/>
        </p:nvGrpSpPr>
        <p:grpSpPr>
          <a:xfrm>
            <a:off x="6283796" y="3748095"/>
            <a:ext cx="1314212" cy="1146361"/>
            <a:chOff x="6283796" y="3748095"/>
            <a:chExt cx="1314212" cy="1146361"/>
          </a:xfrm>
        </p:grpSpPr>
        <p:sp>
          <p:nvSpPr>
            <p:cNvPr id="127" name="Rectangle 126">
              <a:extLst>
                <a:ext uri="{FF2B5EF4-FFF2-40B4-BE49-F238E27FC236}">
                  <a16:creationId xmlns:a16="http://schemas.microsoft.com/office/drawing/2014/main" id="{CDD8BA61-BB63-1345-B238-039BFCE4AB49}"/>
                </a:ext>
              </a:extLst>
            </p:cNvPr>
            <p:cNvSpPr/>
            <p:nvPr/>
          </p:nvSpPr>
          <p:spPr>
            <a:xfrm>
              <a:off x="6283796" y="3798086"/>
              <a:ext cx="1314212" cy="10463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0A453AFB-3A14-0443-BE89-02A29B3CB211}"/>
                </a:ext>
              </a:extLst>
            </p:cNvPr>
            <p:cNvPicPr>
              <a:picLocks noChangeAspect="1"/>
            </p:cNvPicPr>
            <p:nvPr/>
          </p:nvPicPr>
          <p:blipFill>
            <a:blip r:embed="rId21" cstate="screen">
              <a:extLst>
                <a:ext uri="{28A0092B-C50C-407E-A947-70E740481C1C}">
                  <a14:useLocalDpi xmlns:a14="http://schemas.microsoft.com/office/drawing/2010/main"/>
                </a:ext>
              </a:extLst>
            </a:blip>
            <a:srcRect/>
            <a:stretch/>
          </p:blipFill>
          <p:spPr>
            <a:xfrm>
              <a:off x="6367722" y="3748095"/>
              <a:ext cx="1146361" cy="1146361"/>
            </a:xfrm>
            <a:prstGeom prst="rect">
              <a:avLst/>
            </a:prstGeom>
          </p:spPr>
        </p:pic>
      </p:grpSp>
      <p:grpSp>
        <p:nvGrpSpPr>
          <p:cNvPr id="146" name="Group 145">
            <a:extLst>
              <a:ext uri="{FF2B5EF4-FFF2-40B4-BE49-F238E27FC236}">
                <a16:creationId xmlns:a16="http://schemas.microsoft.com/office/drawing/2014/main" id="{9799F6F9-EA81-3147-AB20-058FEA7E0E74}"/>
              </a:ext>
            </a:extLst>
          </p:cNvPr>
          <p:cNvGrpSpPr/>
          <p:nvPr/>
        </p:nvGrpSpPr>
        <p:grpSpPr>
          <a:xfrm>
            <a:off x="7679081" y="3765703"/>
            <a:ext cx="1314212" cy="1046379"/>
            <a:chOff x="7679081" y="3765703"/>
            <a:chExt cx="1314212" cy="1046379"/>
          </a:xfrm>
        </p:grpSpPr>
        <p:sp>
          <p:nvSpPr>
            <p:cNvPr id="128" name="Rectangle 127">
              <a:extLst>
                <a:ext uri="{FF2B5EF4-FFF2-40B4-BE49-F238E27FC236}">
                  <a16:creationId xmlns:a16="http://schemas.microsoft.com/office/drawing/2014/main" id="{CACE1270-65E8-014C-94DC-42F9673922B7}"/>
                </a:ext>
              </a:extLst>
            </p:cNvPr>
            <p:cNvSpPr/>
            <p:nvPr/>
          </p:nvSpPr>
          <p:spPr>
            <a:xfrm>
              <a:off x="7679081" y="3765703"/>
              <a:ext cx="1314212" cy="10463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62">
              <a:extLst>
                <a:ext uri="{FF2B5EF4-FFF2-40B4-BE49-F238E27FC236}">
                  <a16:creationId xmlns:a16="http://schemas.microsoft.com/office/drawing/2014/main" id="{94395CA5-375F-F547-A097-4D44A79DBB80}"/>
                </a:ext>
              </a:extLst>
            </p:cNvPr>
            <p:cNvPicPr>
              <a:picLocks noChangeAspect="1"/>
            </p:cNvPicPr>
            <p:nvPr/>
          </p:nvPicPr>
          <p:blipFill>
            <a:blip r:embed="rId22" cstate="screen">
              <a:extLst>
                <a:ext uri="{28A0092B-C50C-407E-A947-70E740481C1C}">
                  <a14:useLocalDpi xmlns:a14="http://schemas.microsoft.com/office/drawing/2010/main"/>
                </a:ext>
              </a:extLst>
            </a:blip>
            <a:srcRect/>
            <a:stretch/>
          </p:blipFill>
          <p:spPr>
            <a:xfrm>
              <a:off x="7860108" y="3812813"/>
              <a:ext cx="952158" cy="952158"/>
            </a:xfrm>
            <a:prstGeom prst="rect">
              <a:avLst/>
            </a:prstGeom>
          </p:spPr>
        </p:pic>
      </p:grpSp>
      <p:grpSp>
        <p:nvGrpSpPr>
          <p:cNvPr id="147" name="Group 146">
            <a:extLst>
              <a:ext uri="{FF2B5EF4-FFF2-40B4-BE49-F238E27FC236}">
                <a16:creationId xmlns:a16="http://schemas.microsoft.com/office/drawing/2014/main" id="{B323F37A-5C09-2940-A565-5C29B148ECD9}"/>
              </a:ext>
            </a:extLst>
          </p:cNvPr>
          <p:cNvGrpSpPr/>
          <p:nvPr/>
        </p:nvGrpSpPr>
        <p:grpSpPr>
          <a:xfrm>
            <a:off x="9088083" y="3636447"/>
            <a:ext cx="1314212" cy="1283591"/>
            <a:chOff x="9043060" y="3679413"/>
            <a:chExt cx="1314212" cy="1283591"/>
          </a:xfrm>
        </p:grpSpPr>
        <p:sp>
          <p:nvSpPr>
            <p:cNvPr id="129" name="Rectangle 128">
              <a:extLst>
                <a:ext uri="{FF2B5EF4-FFF2-40B4-BE49-F238E27FC236}">
                  <a16:creationId xmlns:a16="http://schemas.microsoft.com/office/drawing/2014/main" id="{6D1F3B59-0933-F44D-A7EE-B0C490F1379B}"/>
                </a:ext>
              </a:extLst>
            </p:cNvPr>
            <p:cNvSpPr/>
            <p:nvPr/>
          </p:nvSpPr>
          <p:spPr>
            <a:xfrm>
              <a:off x="9043060" y="3798019"/>
              <a:ext cx="1314212" cy="10463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Picture 63">
              <a:extLst>
                <a:ext uri="{FF2B5EF4-FFF2-40B4-BE49-F238E27FC236}">
                  <a16:creationId xmlns:a16="http://schemas.microsoft.com/office/drawing/2014/main" id="{93AFBC5B-8EF0-4848-B4E2-0B91A4CCED4A}"/>
                </a:ext>
              </a:extLst>
            </p:cNvPr>
            <p:cNvPicPr>
              <a:picLocks noChangeAspect="1"/>
            </p:cNvPicPr>
            <p:nvPr/>
          </p:nvPicPr>
          <p:blipFill>
            <a:blip r:embed="rId23" cstate="screen">
              <a:extLst>
                <a:ext uri="{28A0092B-C50C-407E-A947-70E740481C1C}">
                  <a14:useLocalDpi xmlns:a14="http://schemas.microsoft.com/office/drawing/2010/main"/>
                </a:ext>
              </a:extLst>
            </a:blip>
            <a:srcRect/>
            <a:stretch/>
          </p:blipFill>
          <p:spPr>
            <a:xfrm>
              <a:off x="9058371" y="3679413"/>
              <a:ext cx="1283591" cy="1283591"/>
            </a:xfrm>
            <a:prstGeom prst="rect">
              <a:avLst/>
            </a:prstGeom>
          </p:spPr>
        </p:pic>
      </p:grpSp>
      <p:grpSp>
        <p:nvGrpSpPr>
          <p:cNvPr id="148" name="Group 147">
            <a:extLst>
              <a:ext uri="{FF2B5EF4-FFF2-40B4-BE49-F238E27FC236}">
                <a16:creationId xmlns:a16="http://schemas.microsoft.com/office/drawing/2014/main" id="{6DCB8251-7938-654B-8220-809F82F56A54}"/>
              </a:ext>
            </a:extLst>
          </p:cNvPr>
          <p:cNvGrpSpPr/>
          <p:nvPr/>
        </p:nvGrpSpPr>
        <p:grpSpPr>
          <a:xfrm>
            <a:off x="10469654" y="3765703"/>
            <a:ext cx="1314212" cy="1046379"/>
            <a:chOff x="10469654" y="3765703"/>
            <a:chExt cx="1314212" cy="1046379"/>
          </a:xfrm>
        </p:grpSpPr>
        <p:sp>
          <p:nvSpPr>
            <p:cNvPr id="130" name="Rectangle 129">
              <a:extLst>
                <a:ext uri="{FF2B5EF4-FFF2-40B4-BE49-F238E27FC236}">
                  <a16:creationId xmlns:a16="http://schemas.microsoft.com/office/drawing/2014/main" id="{7FBDCA3A-7171-D249-B41F-07500ED1A517}"/>
                </a:ext>
              </a:extLst>
            </p:cNvPr>
            <p:cNvSpPr/>
            <p:nvPr/>
          </p:nvSpPr>
          <p:spPr>
            <a:xfrm>
              <a:off x="10469654" y="3765703"/>
              <a:ext cx="1314212" cy="10463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64">
              <a:extLst>
                <a:ext uri="{FF2B5EF4-FFF2-40B4-BE49-F238E27FC236}">
                  <a16:creationId xmlns:a16="http://schemas.microsoft.com/office/drawing/2014/main" id="{C236E799-4A43-B14B-ABDF-26FE1CF61AD2}"/>
                </a:ext>
              </a:extLst>
            </p:cNvPr>
            <p:cNvPicPr>
              <a:picLocks noChangeAspect="1"/>
            </p:cNvPicPr>
            <p:nvPr/>
          </p:nvPicPr>
          <p:blipFill>
            <a:blip r:embed="rId24" cstate="screen">
              <a:extLst>
                <a:ext uri="{28A0092B-C50C-407E-A947-70E740481C1C}">
                  <a14:useLocalDpi xmlns:a14="http://schemas.microsoft.com/office/drawing/2010/main"/>
                </a:ext>
              </a:extLst>
            </a:blip>
            <a:srcRect/>
            <a:stretch/>
          </p:blipFill>
          <p:spPr>
            <a:xfrm>
              <a:off x="10650681" y="3812813"/>
              <a:ext cx="952158" cy="952158"/>
            </a:xfrm>
            <a:prstGeom prst="rect">
              <a:avLst/>
            </a:prstGeom>
          </p:spPr>
        </p:pic>
      </p:grpSp>
      <p:grpSp>
        <p:nvGrpSpPr>
          <p:cNvPr id="149" name="Group 148">
            <a:extLst>
              <a:ext uri="{FF2B5EF4-FFF2-40B4-BE49-F238E27FC236}">
                <a16:creationId xmlns:a16="http://schemas.microsoft.com/office/drawing/2014/main" id="{C89A78C5-2280-7C4A-8522-CE078547C854}"/>
              </a:ext>
            </a:extLst>
          </p:cNvPr>
          <p:cNvGrpSpPr/>
          <p:nvPr/>
        </p:nvGrpSpPr>
        <p:grpSpPr>
          <a:xfrm>
            <a:off x="702656" y="5112183"/>
            <a:ext cx="1314212" cy="1046379"/>
            <a:chOff x="702656" y="5112183"/>
            <a:chExt cx="1314212" cy="1046379"/>
          </a:xfrm>
        </p:grpSpPr>
        <p:sp>
          <p:nvSpPr>
            <p:cNvPr id="131" name="Rectangle 130">
              <a:extLst>
                <a:ext uri="{FF2B5EF4-FFF2-40B4-BE49-F238E27FC236}">
                  <a16:creationId xmlns:a16="http://schemas.microsoft.com/office/drawing/2014/main" id="{AB94F703-0329-CF47-A8E9-95A18EBB6038}"/>
                </a:ext>
              </a:extLst>
            </p:cNvPr>
            <p:cNvSpPr/>
            <p:nvPr/>
          </p:nvSpPr>
          <p:spPr>
            <a:xfrm>
              <a:off x="702656" y="5112183"/>
              <a:ext cx="1314212" cy="10463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65">
              <a:extLst>
                <a:ext uri="{FF2B5EF4-FFF2-40B4-BE49-F238E27FC236}">
                  <a16:creationId xmlns:a16="http://schemas.microsoft.com/office/drawing/2014/main" id="{38AE1BB6-26E4-DC4A-9B2B-115FB091222C}"/>
                </a:ext>
              </a:extLst>
            </p:cNvPr>
            <p:cNvPicPr>
              <a:picLocks noChangeAspect="1"/>
            </p:cNvPicPr>
            <p:nvPr/>
          </p:nvPicPr>
          <p:blipFill>
            <a:blip r:embed="rId25" cstate="screen">
              <a:extLst>
                <a:ext uri="{28A0092B-C50C-407E-A947-70E740481C1C}">
                  <a14:useLocalDpi xmlns:a14="http://schemas.microsoft.com/office/drawing/2010/main"/>
                </a:ext>
              </a:extLst>
            </a:blip>
            <a:srcRect/>
            <a:stretch/>
          </p:blipFill>
          <p:spPr>
            <a:xfrm>
              <a:off x="883683" y="5159293"/>
              <a:ext cx="952158" cy="952158"/>
            </a:xfrm>
            <a:prstGeom prst="rect">
              <a:avLst/>
            </a:prstGeom>
          </p:spPr>
        </p:pic>
      </p:grpSp>
      <p:grpSp>
        <p:nvGrpSpPr>
          <p:cNvPr id="150" name="Group 149">
            <a:extLst>
              <a:ext uri="{FF2B5EF4-FFF2-40B4-BE49-F238E27FC236}">
                <a16:creationId xmlns:a16="http://schemas.microsoft.com/office/drawing/2014/main" id="{92991D41-4804-844E-BBA9-995EB37FA764}"/>
              </a:ext>
            </a:extLst>
          </p:cNvPr>
          <p:cNvGrpSpPr/>
          <p:nvPr/>
        </p:nvGrpSpPr>
        <p:grpSpPr>
          <a:xfrm>
            <a:off x="2097941" y="5112183"/>
            <a:ext cx="1314212" cy="1046379"/>
            <a:chOff x="2097941" y="5112183"/>
            <a:chExt cx="1314212" cy="1046379"/>
          </a:xfrm>
        </p:grpSpPr>
        <p:sp>
          <p:nvSpPr>
            <p:cNvPr id="132" name="Rectangle 131">
              <a:extLst>
                <a:ext uri="{FF2B5EF4-FFF2-40B4-BE49-F238E27FC236}">
                  <a16:creationId xmlns:a16="http://schemas.microsoft.com/office/drawing/2014/main" id="{8F13C73A-FEB1-B349-A2C1-116AC3317496}"/>
                </a:ext>
              </a:extLst>
            </p:cNvPr>
            <p:cNvSpPr/>
            <p:nvPr/>
          </p:nvSpPr>
          <p:spPr>
            <a:xfrm>
              <a:off x="2097941" y="5112183"/>
              <a:ext cx="1314212" cy="10463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66">
              <a:extLst>
                <a:ext uri="{FF2B5EF4-FFF2-40B4-BE49-F238E27FC236}">
                  <a16:creationId xmlns:a16="http://schemas.microsoft.com/office/drawing/2014/main" id="{6C5F6D4F-FC2D-8946-A395-35C06125E07B}"/>
                </a:ext>
              </a:extLst>
            </p:cNvPr>
            <p:cNvPicPr>
              <a:picLocks noChangeAspect="1"/>
            </p:cNvPicPr>
            <p:nvPr/>
          </p:nvPicPr>
          <p:blipFill>
            <a:blip r:embed="rId26" cstate="screen">
              <a:extLst>
                <a:ext uri="{28A0092B-C50C-407E-A947-70E740481C1C}">
                  <a14:useLocalDpi xmlns:a14="http://schemas.microsoft.com/office/drawing/2010/main"/>
                </a:ext>
              </a:extLst>
            </a:blip>
            <a:srcRect/>
            <a:stretch/>
          </p:blipFill>
          <p:spPr>
            <a:xfrm>
              <a:off x="2278968" y="5159293"/>
              <a:ext cx="952158" cy="952158"/>
            </a:xfrm>
            <a:prstGeom prst="rect">
              <a:avLst/>
            </a:prstGeom>
          </p:spPr>
        </p:pic>
      </p:grpSp>
      <p:grpSp>
        <p:nvGrpSpPr>
          <p:cNvPr id="151" name="Group 150">
            <a:extLst>
              <a:ext uri="{FF2B5EF4-FFF2-40B4-BE49-F238E27FC236}">
                <a16:creationId xmlns:a16="http://schemas.microsoft.com/office/drawing/2014/main" id="{0FC95AB8-1A52-C34F-AEC5-1C75CD82D41B}"/>
              </a:ext>
            </a:extLst>
          </p:cNvPr>
          <p:cNvGrpSpPr/>
          <p:nvPr/>
        </p:nvGrpSpPr>
        <p:grpSpPr>
          <a:xfrm>
            <a:off x="3493226" y="5112183"/>
            <a:ext cx="1314212" cy="1046379"/>
            <a:chOff x="3493226" y="5112183"/>
            <a:chExt cx="1314212" cy="1046379"/>
          </a:xfrm>
        </p:grpSpPr>
        <p:sp>
          <p:nvSpPr>
            <p:cNvPr id="133" name="Rectangle 132">
              <a:extLst>
                <a:ext uri="{FF2B5EF4-FFF2-40B4-BE49-F238E27FC236}">
                  <a16:creationId xmlns:a16="http://schemas.microsoft.com/office/drawing/2014/main" id="{C67DAB29-3043-4247-9326-41F44D4BDEA6}"/>
                </a:ext>
              </a:extLst>
            </p:cNvPr>
            <p:cNvSpPr/>
            <p:nvPr/>
          </p:nvSpPr>
          <p:spPr>
            <a:xfrm>
              <a:off x="3493226" y="5112183"/>
              <a:ext cx="1314212" cy="10463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67">
              <a:extLst>
                <a:ext uri="{FF2B5EF4-FFF2-40B4-BE49-F238E27FC236}">
                  <a16:creationId xmlns:a16="http://schemas.microsoft.com/office/drawing/2014/main" id="{D6D6B432-99C2-BF4F-B51B-4ED54590B3A0}"/>
                </a:ext>
              </a:extLst>
            </p:cNvPr>
            <p:cNvPicPr>
              <a:picLocks noChangeAspect="1"/>
            </p:cNvPicPr>
            <p:nvPr/>
          </p:nvPicPr>
          <p:blipFill>
            <a:blip r:embed="rId27" cstate="screen">
              <a:extLst>
                <a:ext uri="{28A0092B-C50C-407E-A947-70E740481C1C}">
                  <a14:useLocalDpi xmlns:a14="http://schemas.microsoft.com/office/drawing/2010/main"/>
                </a:ext>
              </a:extLst>
            </a:blip>
            <a:srcRect/>
            <a:stretch/>
          </p:blipFill>
          <p:spPr>
            <a:xfrm>
              <a:off x="3674253" y="5159293"/>
              <a:ext cx="952158" cy="952158"/>
            </a:xfrm>
            <a:prstGeom prst="rect">
              <a:avLst/>
            </a:prstGeom>
          </p:spPr>
        </p:pic>
      </p:grpSp>
      <p:grpSp>
        <p:nvGrpSpPr>
          <p:cNvPr id="152" name="Group 151">
            <a:extLst>
              <a:ext uri="{FF2B5EF4-FFF2-40B4-BE49-F238E27FC236}">
                <a16:creationId xmlns:a16="http://schemas.microsoft.com/office/drawing/2014/main" id="{C780D761-A5F9-8A49-921B-FDAAA501B4FD}"/>
              </a:ext>
            </a:extLst>
          </p:cNvPr>
          <p:cNvGrpSpPr/>
          <p:nvPr/>
        </p:nvGrpSpPr>
        <p:grpSpPr>
          <a:xfrm>
            <a:off x="4888511" y="5112183"/>
            <a:ext cx="1314212" cy="1046379"/>
            <a:chOff x="4888511" y="5112183"/>
            <a:chExt cx="1314212" cy="1046379"/>
          </a:xfrm>
        </p:grpSpPr>
        <p:sp>
          <p:nvSpPr>
            <p:cNvPr id="134" name="Rectangle 133">
              <a:extLst>
                <a:ext uri="{FF2B5EF4-FFF2-40B4-BE49-F238E27FC236}">
                  <a16:creationId xmlns:a16="http://schemas.microsoft.com/office/drawing/2014/main" id="{B7342F92-57DA-0143-A9AD-1B7CED79A135}"/>
                </a:ext>
              </a:extLst>
            </p:cNvPr>
            <p:cNvSpPr/>
            <p:nvPr/>
          </p:nvSpPr>
          <p:spPr>
            <a:xfrm>
              <a:off x="4888511" y="5112183"/>
              <a:ext cx="1314212" cy="10463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8">
              <a:extLst>
                <a:ext uri="{FF2B5EF4-FFF2-40B4-BE49-F238E27FC236}">
                  <a16:creationId xmlns:a16="http://schemas.microsoft.com/office/drawing/2014/main" id="{62438511-8D70-DE40-866F-35DAE4B141E4}"/>
                </a:ext>
              </a:extLst>
            </p:cNvPr>
            <p:cNvPicPr>
              <a:picLocks noChangeAspect="1"/>
            </p:cNvPicPr>
            <p:nvPr/>
          </p:nvPicPr>
          <p:blipFill>
            <a:blip r:embed="rId28" cstate="screen">
              <a:extLst>
                <a:ext uri="{28A0092B-C50C-407E-A947-70E740481C1C}">
                  <a14:useLocalDpi xmlns:a14="http://schemas.microsoft.com/office/drawing/2010/main"/>
                </a:ext>
              </a:extLst>
            </a:blip>
            <a:srcRect/>
            <a:stretch/>
          </p:blipFill>
          <p:spPr>
            <a:xfrm>
              <a:off x="5069538" y="5159293"/>
              <a:ext cx="952158" cy="952158"/>
            </a:xfrm>
            <a:prstGeom prst="rect">
              <a:avLst/>
            </a:prstGeom>
          </p:spPr>
        </p:pic>
      </p:grpSp>
      <p:grpSp>
        <p:nvGrpSpPr>
          <p:cNvPr id="153" name="Group 152">
            <a:extLst>
              <a:ext uri="{FF2B5EF4-FFF2-40B4-BE49-F238E27FC236}">
                <a16:creationId xmlns:a16="http://schemas.microsoft.com/office/drawing/2014/main" id="{6D892F07-ADA6-0647-8BC8-09AD2AF71AB4}"/>
              </a:ext>
            </a:extLst>
          </p:cNvPr>
          <p:cNvGrpSpPr/>
          <p:nvPr/>
        </p:nvGrpSpPr>
        <p:grpSpPr>
          <a:xfrm>
            <a:off x="6283796" y="5112183"/>
            <a:ext cx="1314212" cy="1046379"/>
            <a:chOff x="6283796" y="5112183"/>
            <a:chExt cx="1314212" cy="1046379"/>
          </a:xfrm>
        </p:grpSpPr>
        <p:sp>
          <p:nvSpPr>
            <p:cNvPr id="135" name="Rectangle 134">
              <a:extLst>
                <a:ext uri="{FF2B5EF4-FFF2-40B4-BE49-F238E27FC236}">
                  <a16:creationId xmlns:a16="http://schemas.microsoft.com/office/drawing/2014/main" id="{BCBE841F-1076-5B49-A063-CE0FB84327A3}"/>
                </a:ext>
              </a:extLst>
            </p:cNvPr>
            <p:cNvSpPr/>
            <p:nvPr/>
          </p:nvSpPr>
          <p:spPr>
            <a:xfrm>
              <a:off x="6283796" y="5112183"/>
              <a:ext cx="1314212" cy="10463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69">
              <a:extLst>
                <a:ext uri="{FF2B5EF4-FFF2-40B4-BE49-F238E27FC236}">
                  <a16:creationId xmlns:a16="http://schemas.microsoft.com/office/drawing/2014/main" id="{D226D794-4EC5-DA4A-BFAD-BA86F21B62E8}"/>
                </a:ext>
              </a:extLst>
            </p:cNvPr>
            <p:cNvPicPr>
              <a:picLocks noChangeAspect="1"/>
            </p:cNvPicPr>
            <p:nvPr/>
          </p:nvPicPr>
          <p:blipFill>
            <a:blip r:embed="rId29" cstate="screen">
              <a:extLst>
                <a:ext uri="{28A0092B-C50C-407E-A947-70E740481C1C}">
                  <a14:useLocalDpi xmlns:a14="http://schemas.microsoft.com/office/drawing/2010/main"/>
                </a:ext>
              </a:extLst>
            </a:blip>
            <a:srcRect/>
            <a:stretch/>
          </p:blipFill>
          <p:spPr>
            <a:xfrm>
              <a:off x="6464823" y="5159293"/>
              <a:ext cx="952158" cy="952158"/>
            </a:xfrm>
            <a:prstGeom prst="rect">
              <a:avLst/>
            </a:prstGeom>
          </p:spPr>
        </p:pic>
      </p:grpSp>
      <p:grpSp>
        <p:nvGrpSpPr>
          <p:cNvPr id="154" name="Group 153">
            <a:extLst>
              <a:ext uri="{FF2B5EF4-FFF2-40B4-BE49-F238E27FC236}">
                <a16:creationId xmlns:a16="http://schemas.microsoft.com/office/drawing/2014/main" id="{56D12857-7429-0048-BF64-06F01788A7CB}"/>
              </a:ext>
            </a:extLst>
          </p:cNvPr>
          <p:cNvGrpSpPr/>
          <p:nvPr/>
        </p:nvGrpSpPr>
        <p:grpSpPr>
          <a:xfrm>
            <a:off x="7679081" y="5112183"/>
            <a:ext cx="1314212" cy="1046379"/>
            <a:chOff x="7679081" y="5112183"/>
            <a:chExt cx="1314212" cy="1046379"/>
          </a:xfrm>
        </p:grpSpPr>
        <p:sp>
          <p:nvSpPr>
            <p:cNvPr id="136" name="Rectangle 135">
              <a:extLst>
                <a:ext uri="{FF2B5EF4-FFF2-40B4-BE49-F238E27FC236}">
                  <a16:creationId xmlns:a16="http://schemas.microsoft.com/office/drawing/2014/main" id="{981DA3ED-AE51-ED4A-9E7A-F31CAC144041}"/>
                </a:ext>
              </a:extLst>
            </p:cNvPr>
            <p:cNvSpPr/>
            <p:nvPr/>
          </p:nvSpPr>
          <p:spPr>
            <a:xfrm>
              <a:off x="7679081" y="5112183"/>
              <a:ext cx="1314212" cy="10463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70">
              <a:extLst>
                <a:ext uri="{FF2B5EF4-FFF2-40B4-BE49-F238E27FC236}">
                  <a16:creationId xmlns:a16="http://schemas.microsoft.com/office/drawing/2014/main" id="{062F2331-DF17-F64D-BF62-E0CC3ED51ADD}"/>
                </a:ext>
              </a:extLst>
            </p:cNvPr>
            <p:cNvPicPr>
              <a:picLocks noChangeAspect="1"/>
            </p:cNvPicPr>
            <p:nvPr/>
          </p:nvPicPr>
          <p:blipFill>
            <a:blip r:embed="rId30" cstate="screen">
              <a:extLst>
                <a:ext uri="{28A0092B-C50C-407E-A947-70E740481C1C}">
                  <a14:useLocalDpi xmlns:a14="http://schemas.microsoft.com/office/drawing/2010/main"/>
                </a:ext>
              </a:extLst>
            </a:blip>
            <a:srcRect/>
            <a:stretch/>
          </p:blipFill>
          <p:spPr>
            <a:xfrm>
              <a:off x="7860108" y="5159293"/>
              <a:ext cx="952158" cy="952158"/>
            </a:xfrm>
            <a:prstGeom prst="rect">
              <a:avLst/>
            </a:prstGeom>
          </p:spPr>
        </p:pic>
      </p:grpSp>
      <p:grpSp>
        <p:nvGrpSpPr>
          <p:cNvPr id="155" name="Group 154">
            <a:extLst>
              <a:ext uri="{FF2B5EF4-FFF2-40B4-BE49-F238E27FC236}">
                <a16:creationId xmlns:a16="http://schemas.microsoft.com/office/drawing/2014/main" id="{142C5108-51B4-454A-B2E5-63430F4F804F}"/>
              </a:ext>
            </a:extLst>
          </p:cNvPr>
          <p:cNvGrpSpPr/>
          <p:nvPr/>
        </p:nvGrpSpPr>
        <p:grpSpPr>
          <a:xfrm>
            <a:off x="9074366" y="5112183"/>
            <a:ext cx="1314212" cy="1046379"/>
            <a:chOff x="9074366" y="5112183"/>
            <a:chExt cx="1314212" cy="1046379"/>
          </a:xfrm>
        </p:grpSpPr>
        <p:sp>
          <p:nvSpPr>
            <p:cNvPr id="137" name="Rectangle 136">
              <a:extLst>
                <a:ext uri="{FF2B5EF4-FFF2-40B4-BE49-F238E27FC236}">
                  <a16:creationId xmlns:a16="http://schemas.microsoft.com/office/drawing/2014/main" id="{FE4192FD-859C-B64D-A310-0FFB8B4964FB}"/>
                </a:ext>
              </a:extLst>
            </p:cNvPr>
            <p:cNvSpPr/>
            <p:nvPr/>
          </p:nvSpPr>
          <p:spPr>
            <a:xfrm>
              <a:off x="9074366" y="5112183"/>
              <a:ext cx="1314212" cy="10463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BE5464BE-158F-DA4D-B69F-8211567F020B}"/>
                </a:ext>
              </a:extLst>
            </p:cNvPr>
            <p:cNvPicPr>
              <a:picLocks noChangeAspect="1"/>
            </p:cNvPicPr>
            <p:nvPr/>
          </p:nvPicPr>
          <p:blipFill>
            <a:blip r:embed="rId31" cstate="screen">
              <a:extLst>
                <a:ext uri="{28A0092B-C50C-407E-A947-70E740481C1C}">
                  <a14:useLocalDpi xmlns:a14="http://schemas.microsoft.com/office/drawing/2010/main"/>
                </a:ext>
              </a:extLst>
            </a:blip>
            <a:srcRect/>
            <a:stretch/>
          </p:blipFill>
          <p:spPr>
            <a:xfrm>
              <a:off x="9255393" y="5159293"/>
              <a:ext cx="952158" cy="952158"/>
            </a:xfrm>
            <a:prstGeom prst="rect">
              <a:avLst/>
            </a:prstGeom>
          </p:spPr>
        </p:pic>
      </p:grpSp>
      <p:grpSp>
        <p:nvGrpSpPr>
          <p:cNvPr id="156" name="Group 155">
            <a:extLst>
              <a:ext uri="{FF2B5EF4-FFF2-40B4-BE49-F238E27FC236}">
                <a16:creationId xmlns:a16="http://schemas.microsoft.com/office/drawing/2014/main" id="{B25F9DE9-8271-EF48-9ADA-D7A20C19DB82}"/>
              </a:ext>
            </a:extLst>
          </p:cNvPr>
          <p:cNvGrpSpPr/>
          <p:nvPr/>
        </p:nvGrpSpPr>
        <p:grpSpPr>
          <a:xfrm>
            <a:off x="10469654" y="5112183"/>
            <a:ext cx="1314212" cy="1046379"/>
            <a:chOff x="10469654" y="5112183"/>
            <a:chExt cx="1314212" cy="1046379"/>
          </a:xfrm>
        </p:grpSpPr>
        <p:sp>
          <p:nvSpPr>
            <p:cNvPr id="138" name="Rectangle 137">
              <a:extLst>
                <a:ext uri="{FF2B5EF4-FFF2-40B4-BE49-F238E27FC236}">
                  <a16:creationId xmlns:a16="http://schemas.microsoft.com/office/drawing/2014/main" id="{616E62CD-5CA5-AE46-A84B-FEC3AB9FEE02}"/>
                </a:ext>
              </a:extLst>
            </p:cNvPr>
            <p:cNvSpPr/>
            <p:nvPr/>
          </p:nvSpPr>
          <p:spPr>
            <a:xfrm>
              <a:off x="10469654" y="5112183"/>
              <a:ext cx="1314212" cy="10463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73D3EA57-77F1-CF42-B465-E24CFD482BB9}"/>
                </a:ext>
              </a:extLst>
            </p:cNvPr>
            <p:cNvPicPr>
              <a:picLocks noChangeAspect="1"/>
            </p:cNvPicPr>
            <p:nvPr/>
          </p:nvPicPr>
          <p:blipFill>
            <a:blip r:embed="rId32" cstate="screen">
              <a:extLst>
                <a:ext uri="{28A0092B-C50C-407E-A947-70E740481C1C}">
                  <a14:useLocalDpi xmlns:a14="http://schemas.microsoft.com/office/drawing/2010/main"/>
                </a:ext>
              </a:extLst>
            </a:blip>
            <a:srcRect/>
            <a:stretch/>
          </p:blipFill>
          <p:spPr>
            <a:xfrm>
              <a:off x="10650681" y="5159293"/>
              <a:ext cx="952158" cy="952158"/>
            </a:xfrm>
            <a:prstGeom prst="rect">
              <a:avLst/>
            </a:prstGeom>
          </p:spPr>
        </p:pic>
      </p:grpSp>
      <p:grpSp>
        <p:nvGrpSpPr>
          <p:cNvPr id="7" name="Group 6">
            <a:extLst>
              <a:ext uri="{FF2B5EF4-FFF2-40B4-BE49-F238E27FC236}">
                <a16:creationId xmlns:a16="http://schemas.microsoft.com/office/drawing/2014/main" id="{35403D8D-491A-FD4C-895F-F3318B565858}"/>
              </a:ext>
            </a:extLst>
          </p:cNvPr>
          <p:cNvGrpSpPr/>
          <p:nvPr/>
        </p:nvGrpSpPr>
        <p:grpSpPr>
          <a:xfrm>
            <a:off x="9074366" y="1112938"/>
            <a:ext cx="1314212" cy="1046379"/>
            <a:chOff x="9074366" y="1112938"/>
            <a:chExt cx="1314212" cy="1046379"/>
          </a:xfrm>
        </p:grpSpPr>
        <p:sp>
          <p:nvSpPr>
            <p:cNvPr id="113" name="Rectangle 112">
              <a:extLst>
                <a:ext uri="{FF2B5EF4-FFF2-40B4-BE49-F238E27FC236}">
                  <a16:creationId xmlns:a16="http://schemas.microsoft.com/office/drawing/2014/main" id="{A4D3BB77-F9D0-8A4B-9E6B-5990E22016D7}"/>
                </a:ext>
              </a:extLst>
            </p:cNvPr>
            <p:cNvSpPr/>
            <p:nvPr/>
          </p:nvSpPr>
          <p:spPr>
            <a:xfrm>
              <a:off x="9074366" y="1112938"/>
              <a:ext cx="1314212" cy="104637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a:extLst>
                <a:ext uri="{FF2B5EF4-FFF2-40B4-BE49-F238E27FC236}">
                  <a16:creationId xmlns:a16="http://schemas.microsoft.com/office/drawing/2014/main" id="{5940597A-FA02-E847-92B0-82A1183E683E}"/>
                </a:ext>
              </a:extLst>
            </p:cNvPr>
            <p:cNvPicPr>
              <a:picLocks noChangeAspect="1"/>
            </p:cNvPicPr>
            <p:nvPr/>
          </p:nvPicPr>
          <p:blipFill>
            <a:blip r:embed="rId33" cstate="screen">
              <a:extLst>
                <a:ext uri="{28A0092B-C50C-407E-A947-70E740481C1C}">
                  <a14:useLocalDpi xmlns:a14="http://schemas.microsoft.com/office/drawing/2010/main"/>
                </a:ext>
              </a:extLst>
            </a:blip>
            <a:srcRect/>
            <a:stretch/>
          </p:blipFill>
          <p:spPr>
            <a:xfrm>
              <a:off x="9255393" y="1160048"/>
              <a:ext cx="952158" cy="952158"/>
            </a:xfrm>
            <a:prstGeom prst="rect">
              <a:avLst/>
            </a:prstGeom>
          </p:spPr>
        </p:pic>
      </p:grpSp>
    </p:spTree>
    <p:extLst>
      <p:ext uri="{BB962C8B-B14F-4D97-AF65-F5344CB8AC3E}">
        <p14:creationId xmlns:p14="http://schemas.microsoft.com/office/powerpoint/2010/main" val="1121908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 Placeholder 44">
            <a:extLst>
              <a:ext uri="{FF2B5EF4-FFF2-40B4-BE49-F238E27FC236}">
                <a16:creationId xmlns:a16="http://schemas.microsoft.com/office/drawing/2014/main" id="{94CC08E8-8A5E-004D-93BC-6FC5181DBDD4}"/>
              </a:ext>
            </a:extLst>
          </p:cNvPr>
          <p:cNvSpPr>
            <a:spLocks noGrp="1"/>
          </p:cNvSpPr>
          <p:nvPr>
            <p:ph type="body" sz="quarter" idx="15"/>
          </p:nvPr>
        </p:nvSpPr>
        <p:spPr>
          <a:xfrm>
            <a:off x="6553202" y="731243"/>
            <a:ext cx="4978398" cy="431036"/>
          </a:xfrm>
        </p:spPr>
        <p:txBody>
          <a:bodyPr/>
          <a:lstStyle/>
          <a:p>
            <a:r>
              <a:rPr lang="en-US"/>
              <a:t>Agilists &amp; Analysts </a:t>
            </a:r>
          </a:p>
        </p:txBody>
      </p:sp>
      <p:sp>
        <p:nvSpPr>
          <p:cNvPr id="46" name="Text Placeholder 45">
            <a:extLst>
              <a:ext uri="{FF2B5EF4-FFF2-40B4-BE49-F238E27FC236}">
                <a16:creationId xmlns:a16="http://schemas.microsoft.com/office/drawing/2014/main" id="{DC9348E5-B963-7C4E-8D23-A9DE80B1C74E}"/>
              </a:ext>
            </a:extLst>
          </p:cNvPr>
          <p:cNvSpPr>
            <a:spLocks noGrp="1"/>
          </p:cNvSpPr>
          <p:nvPr>
            <p:ph type="body" sz="quarter" idx="16"/>
          </p:nvPr>
        </p:nvSpPr>
        <p:spPr/>
        <p:txBody>
          <a:bodyPr/>
          <a:lstStyle/>
          <a:p>
            <a:r>
              <a:rPr lang="en-US"/>
              <a:t>Susan Fisher, Josef Hapli, Brian Rodrigue</a:t>
            </a:r>
          </a:p>
        </p:txBody>
      </p:sp>
      <p:sp>
        <p:nvSpPr>
          <p:cNvPr id="47" name="Text Placeholder 46">
            <a:extLst>
              <a:ext uri="{FF2B5EF4-FFF2-40B4-BE49-F238E27FC236}">
                <a16:creationId xmlns:a16="http://schemas.microsoft.com/office/drawing/2014/main" id="{1FBABD1E-81F7-AA47-BE8A-AFA879BF93E8}"/>
              </a:ext>
            </a:extLst>
          </p:cNvPr>
          <p:cNvSpPr>
            <a:spLocks noGrp="1"/>
          </p:cNvSpPr>
          <p:nvPr>
            <p:ph type="body" sz="quarter" idx="18"/>
          </p:nvPr>
        </p:nvSpPr>
        <p:spPr>
          <a:xfrm>
            <a:off x="6553202" y="2677609"/>
            <a:ext cx="4978398" cy="431036"/>
          </a:xfrm>
        </p:spPr>
        <p:txBody>
          <a:bodyPr/>
          <a:lstStyle/>
          <a:p>
            <a:r>
              <a:rPr lang="en-US"/>
              <a:t>Data Scientists &amp; Engineers</a:t>
            </a:r>
          </a:p>
        </p:txBody>
      </p:sp>
      <p:sp>
        <p:nvSpPr>
          <p:cNvPr id="48" name="Text Placeholder 47">
            <a:extLst>
              <a:ext uri="{FF2B5EF4-FFF2-40B4-BE49-F238E27FC236}">
                <a16:creationId xmlns:a16="http://schemas.microsoft.com/office/drawing/2014/main" id="{C6763451-3561-9D44-949A-4ABC1BFC788C}"/>
              </a:ext>
            </a:extLst>
          </p:cNvPr>
          <p:cNvSpPr>
            <a:spLocks noGrp="1"/>
          </p:cNvSpPr>
          <p:nvPr>
            <p:ph type="body" sz="quarter" idx="19"/>
          </p:nvPr>
        </p:nvSpPr>
        <p:spPr/>
        <p:txBody>
          <a:bodyPr/>
          <a:lstStyle/>
          <a:p>
            <a:r>
              <a:rPr lang="en-US"/>
              <a:t>Bryan Cash, Dan Petersen, Prema Roman</a:t>
            </a:r>
          </a:p>
        </p:txBody>
      </p:sp>
      <p:sp>
        <p:nvSpPr>
          <p:cNvPr id="49" name="Text Placeholder 48">
            <a:extLst>
              <a:ext uri="{FF2B5EF4-FFF2-40B4-BE49-F238E27FC236}">
                <a16:creationId xmlns:a16="http://schemas.microsoft.com/office/drawing/2014/main" id="{D2B53DB6-CAF7-8B4D-85D3-AC3EFF6192F1}"/>
              </a:ext>
            </a:extLst>
          </p:cNvPr>
          <p:cNvSpPr>
            <a:spLocks noGrp="1"/>
          </p:cNvSpPr>
          <p:nvPr>
            <p:ph type="body" sz="quarter" idx="21"/>
          </p:nvPr>
        </p:nvSpPr>
        <p:spPr>
          <a:xfrm>
            <a:off x="6553202" y="4650100"/>
            <a:ext cx="4978398" cy="431036"/>
          </a:xfrm>
        </p:spPr>
        <p:txBody>
          <a:bodyPr/>
          <a:lstStyle/>
          <a:p>
            <a:r>
              <a:rPr lang="en-US"/>
              <a:t>Scrum Master</a:t>
            </a:r>
          </a:p>
        </p:txBody>
      </p:sp>
      <p:sp>
        <p:nvSpPr>
          <p:cNvPr id="50" name="Text Placeholder 49">
            <a:extLst>
              <a:ext uri="{FF2B5EF4-FFF2-40B4-BE49-F238E27FC236}">
                <a16:creationId xmlns:a16="http://schemas.microsoft.com/office/drawing/2014/main" id="{58DF7419-4B48-634F-A9FD-C20608E4492A}"/>
              </a:ext>
            </a:extLst>
          </p:cNvPr>
          <p:cNvSpPr>
            <a:spLocks noGrp="1"/>
          </p:cNvSpPr>
          <p:nvPr>
            <p:ph type="body" sz="quarter" idx="22"/>
          </p:nvPr>
        </p:nvSpPr>
        <p:spPr/>
        <p:txBody>
          <a:bodyPr/>
          <a:lstStyle/>
          <a:p>
            <a:r>
              <a:rPr lang="en-US"/>
              <a:t>Meredith Jones</a:t>
            </a:r>
          </a:p>
        </p:txBody>
      </p:sp>
      <p:sp>
        <p:nvSpPr>
          <p:cNvPr id="51" name="Text Placeholder 50">
            <a:extLst>
              <a:ext uri="{FF2B5EF4-FFF2-40B4-BE49-F238E27FC236}">
                <a16:creationId xmlns:a16="http://schemas.microsoft.com/office/drawing/2014/main" id="{7E5C731F-BBF7-3B4F-8887-C2800C8803CB}"/>
              </a:ext>
            </a:extLst>
          </p:cNvPr>
          <p:cNvSpPr>
            <a:spLocks noGrp="1"/>
          </p:cNvSpPr>
          <p:nvPr>
            <p:ph type="body" sz="quarter" idx="23"/>
          </p:nvPr>
        </p:nvSpPr>
        <p:spPr/>
        <p:txBody>
          <a:bodyPr/>
          <a:lstStyle/>
          <a:p>
            <a:r>
              <a:rPr lang="en-US"/>
              <a:t>Team &amp; Roles</a:t>
            </a:r>
          </a:p>
        </p:txBody>
      </p:sp>
      <p:pic>
        <p:nvPicPr>
          <p:cNvPr id="14" name="Picture Placeholder 13">
            <a:extLst>
              <a:ext uri="{FF2B5EF4-FFF2-40B4-BE49-F238E27FC236}">
                <a16:creationId xmlns:a16="http://schemas.microsoft.com/office/drawing/2014/main" id="{29060314-F9B2-5342-B8FA-2117587526EA}"/>
              </a:ext>
            </a:extLst>
          </p:cNvPr>
          <p:cNvPicPr>
            <a:picLocks noGrp="1" noChangeAspect="1"/>
          </p:cNvPicPr>
          <p:nvPr>
            <p:ph type="pic" sz="quarter" idx="41"/>
          </p:nvPr>
        </p:nvPicPr>
        <p:blipFill>
          <a:blip r:embed="rId3" cstate="screen">
            <a:extLst>
              <a:ext uri="{28A0092B-C50C-407E-A947-70E740481C1C}">
                <a14:useLocalDpi xmlns:a14="http://schemas.microsoft.com/office/drawing/2010/main"/>
              </a:ext>
            </a:extLst>
          </a:blip>
          <a:srcRect/>
          <a:stretch>
            <a:fillRect/>
          </a:stretch>
        </p:blipFill>
        <p:spPr/>
      </p:pic>
      <p:pic>
        <p:nvPicPr>
          <p:cNvPr id="12" name="Picture Placeholder 11">
            <a:extLst>
              <a:ext uri="{FF2B5EF4-FFF2-40B4-BE49-F238E27FC236}">
                <a16:creationId xmlns:a16="http://schemas.microsoft.com/office/drawing/2014/main" id="{F5D2BC56-EACD-6B41-9EF5-99D3362996EF}"/>
              </a:ext>
            </a:extLst>
          </p:cNvPr>
          <p:cNvPicPr>
            <a:picLocks noGrp="1" noChangeAspect="1"/>
          </p:cNvPicPr>
          <p:nvPr>
            <p:ph type="pic" sz="quarter" idx="40"/>
          </p:nvPr>
        </p:nvPicPr>
        <p:blipFill>
          <a:blip r:embed="rId4" cstate="screen">
            <a:extLst>
              <a:ext uri="{28A0092B-C50C-407E-A947-70E740481C1C}">
                <a14:useLocalDpi xmlns:a14="http://schemas.microsoft.com/office/drawing/2010/main"/>
              </a:ext>
            </a:extLst>
          </a:blip>
          <a:srcRect/>
          <a:stretch>
            <a:fillRect/>
          </a:stretch>
        </p:blipFill>
        <p:spPr/>
      </p:pic>
      <p:pic>
        <p:nvPicPr>
          <p:cNvPr id="10" name="Picture Placeholder 9">
            <a:extLst>
              <a:ext uri="{FF2B5EF4-FFF2-40B4-BE49-F238E27FC236}">
                <a16:creationId xmlns:a16="http://schemas.microsoft.com/office/drawing/2014/main" id="{A855CA5E-E8FE-2440-8E15-3D9CE7618F49}"/>
              </a:ext>
            </a:extLst>
          </p:cNvPr>
          <p:cNvPicPr>
            <a:picLocks noGrp="1" noChangeAspect="1"/>
          </p:cNvPicPr>
          <p:nvPr>
            <p:ph type="pic" sz="quarter" idx="39"/>
          </p:nvPr>
        </p:nvPicPr>
        <p:blipFill rotWithShape="1">
          <a:blip r:embed="rId5" cstate="screen">
            <a:extLst>
              <a:ext uri="{28A0092B-C50C-407E-A947-70E740481C1C}">
                <a14:useLocalDpi xmlns:a14="http://schemas.microsoft.com/office/drawing/2010/main"/>
              </a:ext>
            </a:extLst>
          </a:blip>
          <a:srcRect l="-11182" t="-1984" r="-11182" b="-4760"/>
          <a:stretch/>
        </p:blipFill>
        <p:spPr>
          <a:xfrm>
            <a:off x="4886647" y="774993"/>
            <a:ext cx="1504302" cy="1312223"/>
          </a:xfrm>
        </p:spPr>
      </p:pic>
      <p:sp>
        <p:nvSpPr>
          <p:cNvPr id="3" name="Text Placeholder 2">
            <a:extLst>
              <a:ext uri="{FF2B5EF4-FFF2-40B4-BE49-F238E27FC236}">
                <a16:creationId xmlns:a16="http://schemas.microsoft.com/office/drawing/2014/main" id="{E433EECA-C212-1E4A-918F-AE0D34E98248}"/>
              </a:ext>
            </a:extLst>
          </p:cNvPr>
          <p:cNvSpPr>
            <a:spLocks noGrp="1"/>
          </p:cNvSpPr>
          <p:nvPr>
            <p:ph type="body" sz="quarter" idx="26"/>
          </p:nvPr>
        </p:nvSpPr>
        <p:spPr/>
        <p:txBody>
          <a:bodyPr/>
          <a:lstStyle/>
          <a:p>
            <a:r>
              <a:rPr lang="en-US"/>
              <a:t>The Challenge Team utilized a standard DS scrum team plus two additional BAs to assist with data creation.</a:t>
            </a:r>
          </a:p>
        </p:txBody>
      </p:sp>
    </p:spTree>
    <p:extLst>
      <p:ext uri="{BB962C8B-B14F-4D97-AF65-F5344CB8AC3E}">
        <p14:creationId xmlns:p14="http://schemas.microsoft.com/office/powerpoint/2010/main" val="1066662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3552BD2-6461-434C-B0C9-DFFC36A578BE}"/>
              </a:ext>
            </a:extLst>
          </p:cNvPr>
          <p:cNvSpPr>
            <a:spLocks noGrp="1"/>
          </p:cNvSpPr>
          <p:nvPr>
            <p:ph type="body" sz="quarter" idx="15"/>
          </p:nvPr>
        </p:nvSpPr>
        <p:spPr/>
        <p:txBody>
          <a:bodyPr/>
          <a:lstStyle/>
          <a:p>
            <a:pPr>
              <a:buFont typeface="Wingdings" pitchFamily="2" charset="2"/>
              <a:buChar char="§"/>
            </a:pPr>
            <a:r>
              <a:rPr lang="en-US"/>
              <a:t>The Problem We Are Solving</a:t>
            </a:r>
          </a:p>
        </p:txBody>
      </p:sp>
      <p:sp>
        <p:nvSpPr>
          <p:cNvPr id="4" name="Text Placeholder 3">
            <a:extLst>
              <a:ext uri="{FF2B5EF4-FFF2-40B4-BE49-F238E27FC236}">
                <a16:creationId xmlns:a16="http://schemas.microsoft.com/office/drawing/2014/main" id="{96B829D2-7D77-AC4C-AF02-0DA1A049620D}"/>
              </a:ext>
            </a:extLst>
          </p:cNvPr>
          <p:cNvSpPr>
            <a:spLocks noGrp="1"/>
          </p:cNvSpPr>
          <p:nvPr>
            <p:ph type="body" sz="quarter" idx="16"/>
          </p:nvPr>
        </p:nvSpPr>
        <p:spPr/>
        <p:txBody>
          <a:bodyPr/>
          <a:lstStyle/>
          <a:p>
            <a:r>
              <a:rPr lang="en-US"/>
              <a:t>The team is addressing concerns at CFPB about inaccurate data being entered into the Customer Complaint database to support Identity Theft. </a:t>
            </a:r>
          </a:p>
        </p:txBody>
      </p:sp>
      <p:sp>
        <p:nvSpPr>
          <p:cNvPr id="5" name="Text Placeholder 4">
            <a:extLst>
              <a:ext uri="{FF2B5EF4-FFF2-40B4-BE49-F238E27FC236}">
                <a16:creationId xmlns:a16="http://schemas.microsoft.com/office/drawing/2014/main" id="{61FBBA26-9B79-FA42-AE8B-CF94D065E041}"/>
              </a:ext>
            </a:extLst>
          </p:cNvPr>
          <p:cNvSpPr>
            <a:spLocks noGrp="1"/>
          </p:cNvSpPr>
          <p:nvPr>
            <p:ph type="body" sz="quarter" idx="23"/>
          </p:nvPr>
        </p:nvSpPr>
        <p:spPr>
          <a:xfrm>
            <a:off x="775252" y="2528620"/>
            <a:ext cx="3587742" cy="1800760"/>
          </a:xfrm>
        </p:spPr>
        <p:txBody>
          <a:bodyPr/>
          <a:lstStyle/>
          <a:p>
            <a:r>
              <a:rPr lang="en-US"/>
              <a:t>CFPB 2020</a:t>
            </a:r>
          </a:p>
          <a:p>
            <a:r>
              <a:rPr lang="en-US"/>
              <a:t>Challenge Background</a:t>
            </a:r>
          </a:p>
        </p:txBody>
      </p:sp>
      <p:sp>
        <p:nvSpPr>
          <p:cNvPr id="6" name="Text Placeholder 5">
            <a:extLst>
              <a:ext uri="{FF2B5EF4-FFF2-40B4-BE49-F238E27FC236}">
                <a16:creationId xmlns:a16="http://schemas.microsoft.com/office/drawing/2014/main" id="{8013C9F8-C167-7F4B-86C7-3BF83BA7326F}"/>
              </a:ext>
            </a:extLst>
          </p:cNvPr>
          <p:cNvSpPr>
            <a:spLocks noGrp="1"/>
          </p:cNvSpPr>
          <p:nvPr>
            <p:ph type="body" sz="quarter" idx="25"/>
          </p:nvPr>
        </p:nvSpPr>
        <p:spPr>
          <a:xfrm>
            <a:off x="6487889" y="3276791"/>
            <a:ext cx="4759232" cy="985974"/>
          </a:xfrm>
        </p:spPr>
        <p:txBody>
          <a:bodyPr/>
          <a:lstStyle/>
          <a:p>
            <a:pPr marL="285750" indent="-285750">
              <a:buFont typeface="Arial" panose="020B0604020202020204" pitchFamily="34" charset="0"/>
              <a:buChar char="•"/>
            </a:pPr>
            <a:r>
              <a:rPr lang="en-US"/>
              <a:t>Team Collaboration: Sep 21 – Sep 25</a:t>
            </a:r>
          </a:p>
          <a:p>
            <a:pPr marL="285750" indent="-285750">
              <a:buFont typeface="Arial" panose="020B0604020202020204" pitchFamily="34" charset="0"/>
              <a:buChar char="•"/>
            </a:pPr>
            <a:r>
              <a:rPr lang="en-US"/>
              <a:t>Tech Sprint: Sep 28 – Oct 2</a:t>
            </a:r>
          </a:p>
        </p:txBody>
      </p:sp>
      <p:sp>
        <p:nvSpPr>
          <p:cNvPr id="7" name="Text Placeholder 6">
            <a:extLst>
              <a:ext uri="{FF2B5EF4-FFF2-40B4-BE49-F238E27FC236}">
                <a16:creationId xmlns:a16="http://schemas.microsoft.com/office/drawing/2014/main" id="{0A51D2DD-89BC-9B45-AA84-B40273ACC8BD}"/>
              </a:ext>
            </a:extLst>
          </p:cNvPr>
          <p:cNvSpPr>
            <a:spLocks noGrp="1"/>
          </p:cNvSpPr>
          <p:nvPr>
            <p:ph type="body" sz="quarter" idx="27"/>
          </p:nvPr>
        </p:nvSpPr>
        <p:spPr>
          <a:xfrm>
            <a:off x="6487889" y="5053835"/>
            <a:ext cx="4759232" cy="985974"/>
          </a:xfrm>
        </p:spPr>
        <p:txBody>
          <a:bodyPr/>
          <a:lstStyle/>
          <a:p>
            <a:r>
              <a:rPr lang="en-US"/>
              <a:t>Using data science and Machine Learning,  to innovate on new ways to detect strikingly similar documents sent to CFPB that could indicate inaccurate or duplicate data.</a:t>
            </a:r>
          </a:p>
        </p:txBody>
      </p:sp>
      <p:sp>
        <p:nvSpPr>
          <p:cNvPr id="8" name="Text Placeholder 7">
            <a:extLst>
              <a:ext uri="{FF2B5EF4-FFF2-40B4-BE49-F238E27FC236}">
                <a16:creationId xmlns:a16="http://schemas.microsoft.com/office/drawing/2014/main" id="{3C4F9350-2212-3546-A60B-07523F9C3259}"/>
              </a:ext>
            </a:extLst>
          </p:cNvPr>
          <p:cNvSpPr>
            <a:spLocks noGrp="1"/>
          </p:cNvSpPr>
          <p:nvPr>
            <p:ph type="body" sz="quarter" idx="28"/>
          </p:nvPr>
        </p:nvSpPr>
        <p:spPr>
          <a:xfrm>
            <a:off x="5939245" y="2807073"/>
            <a:ext cx="5307875" cy="392113"/>
          </a:xfrm>
        </p:spPr>
        <p:txBody>
          <a:bodyPr/>
          <a:lstStyle/>
          <a:p>
            <a:pPr>
              <a:buFont typeface="Wingdings" pitchFamily="2" charset="2"/>
              <a:buChar char="§"/>
            </a:pPr>
            <a:r>
              <a:rPr lang="en-US"/>
              <a:t>Project Timing</a:t>
            </a:r>
          </a:p>
        </p:txBody>
      </p:sp>
      <p:sp>
        <p:nvSpPr>
          <p:cNvPr id="9" name="Text Placeholder 8">
            <a:extLst>
              <a:ext uri="{FF2B5EF4-FFF2-40B4-BE49-F238E27FC236}">
                <a16:creationId xmlns:a16="http://schemas.microsoft.com/office/drawing/2014/main" id="{8CD352B5-308A-2647-A41D-4B25D63958BB}"/>
              </a:ext>
            </a:extLst>
          </p:cNvPr>
          <p:cNvSpPr>
            <a:spLocks noGrp="1"/>
          </p:cNvSpPr>
          <p:nvPr>
            <p:ph type="body" sz="quarter" idx="29"/>
          </p:nvPr>
        </p:nvSpPr>
        <p:spPr>
          <a:xfrm>
            <a:off x="5939245" y="4584116"/>
            <a:ext cx="5307875" cy="392113"/>
          </a:xfrm>
        </p:spPr>
        <p:txBody>
          <a:bodyPr/>
          <a:lstStyle/>
          <a:p>
            <a:pPr>
              <a:buFont typeface="Wingdings" pitchFamily="2" charset="2"/>
              <a:buChar char="§"/>
            </a:pPr>
            <a:r>
              <a:rPr lang="en-US"/>
              <a:t>Our goals</a:t>
            </a:r>
          </a:p>
        </p:txBody>
      </p:sp>
    </p:spTree>
    <p:extLst>
      <p:ext uri="{BB962C8B-B14F-4D97-AF65-F5344CB8AC3E}">
        <p14:creationId xmlns:p14="http://schemas.microsoft.com/office/powerpoint/2010/main" val="3468070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Placeholder 29" descr="A picture containing building, window, drawing&#10;&#10;Description automatically generated">
            <a:extLst>
              <a:ext uri="{FF2B5EF4-FFF2-40B4-BE49-F238E27FC236}">
                <a16:creationId xmlns:a16="http://schemas.microsoft.com/office/drawing/2014/main" id="{BD54807F-7BD5-8F41-B594-17CABC7E8522}"/>
              </a:ext>
            </a:extLst>
          </p:cNvPr>
          <p:cNvPicPr>
            <a:picLocks noGrp="1" noChangeAspect="1"/>
          </p:cNvPicPr>
          <p:nvPr>
            <p:ph type="pic" sz="quarter" idx="39"/>
          </p:nvPr>
        </p:nvPicPr>
        <p:blipFill>
          <a:blip r:embed="rId3" cstate="screen">
            <a:extLst>
              <a:ext uri="{28A0092B-C50C-407E-A947-70E740481C1C}">
                <a14:useLocalDpi xmlns:a14="http://schemas.microsoft.com/office/drawing/2010/main"/>
              </a:ext>
            </a:extLst>
          </a:blip>
          <a:srcRect/>
          <a:stretch>
            <a:fillRect/>
          </a:stretch>
        </p:blipFill>
        <p:spPr>
          <a:xfrm>
            <a:off x="961436" y="1856125"/>
            <a:ext cx="1207007" cy="863504"/>
          </a:xfrm>
          <a:prstGeom prst="rect">
            <a:avLst/>
          </a:prstGeom>
        </p:spPr>
      </p:pic>
      <p:sp>
        <p:nvSpPr>
          <p:cNvPr id="3" name="Text Placeholder 2">
            <a:extLst>
              <a:ext uri="{FF2B5EF4-FFF2-40B4-BE49-F238E27FC236}">
                <a16:creationId xmlns:a16="http://schemas.microsoft.com/office/drawing/2014/main" id="{9F377D74-3E64-4445-BA0A-140B292E88E9}"/>
              </a:ext>
            </a:extLst>
          </p:cNvPr>
          <p:cNvSpPr>
            <a:spLocks noGrp="1"/>
          </p:cNvSpPr>
          <p:nvPr>
            <p:ph type="body" sz="quarter" idx="15"/>
          </p:nvPr>
        </p:nvSpPr>
        <p:spPr>
          <a:xfrm>
            <a:off x="2669358" y="1611607"/>
            <a:ext cx="3461483" cy="410306"/>
          </a:xfrm>
        </p:spPr>
        <p:txBody>
          <a:bodyPr/>
          <a:lstStyle/>
          <a:p>
            <a:r>
              <a:rPr lang="en-US" sz="1600">
                <a:solidFill>
                  <a:schemeClr val="tx2"/>
                </a:solidFill>
              </a:rPr>
              <a:t>Improve Customer Complaint Process</a:t>
            </a:r>
          </a:p>
        </p:txBody>
      </p:sp>
      <p:sp>
        <p:nvSpPr>
          <p:cNvPr id="4" name="Text Placeholder 3">
            <a:extLst>
              <a:ext uri="{FF2B5EF4-FFF2-40B4-BE49-F238E27FC236}">
                <a16:creationId xmlns:a16="http://schemas.microsoft.com/office/drawing/2014/main" id="{EB97610C-8C3D-204B-949D-32DBBDCF88B8}"/>
              </a:ext>
            </a:extLst>
          </p:cNvPr>
          <p:cNvSpPr>
            <a:spLocks noGrp="1"/>
          </p:cNvSpPr>
          <p:nvPr>
            <p:ph type="body" sz="quarter" idx="16"/>
          </p:nvPr>
        </p:nvSpPr>
        <p:spPr>
          <a:xfrm>
            <a:off x="2664827" y="2048038"/>
            <a:ext cx="3130908" cy="889113"/>
          </a:xfrm>
        </p:spPr>
        <p:txBody>
          <a:bodyPr lIns="91440" tIns="45720" rIns="91440" bIns="45720" anchor="t"/>
          <a:lstStyle/>
          <a:p>
            <a:r>
              <a:rPr lang="en-US">
                <a:latin typeface="Muli"/>
              </a:rPr>
              <a:t>Help ensure the integrity of the Customer Complaint Portal by reducing inaccuracies</a:t>
            </a:r>
            <a:endParaRPr lang="en-US"/>
          </a:p>
        </p:txBody>
      </p:sp>
      <p:sp>
        <p:nvSpPr>
          <p:cNvPr id="5" name="Text Placeholder 4">
            <a:extLst>
              <a:ext uri="{FF2B5EF4-FFF2-40B4-BE49-F238E27FC236}">
                <a16:creationId xmlns:a16="http://schemas.microsoft.com/office/drawing/2014/main" id="{4F4E8D43-5836-AE4B-AC15-38A0CEA9AABF}"/>
              </a:ext>
            </a:extLst>
          </p:cNvPr>
          <p:cNvSpPr>
            <a:spLocks noGrp="1"/>
          </p:cNvSpPr>
          <p:nvPr>
            <p:ph type="body" sz="quarter" idx="23"/>
          </p:nvPr>
        </p:nvSpPr>
        <p:spPr/>
        <p:txBody>
          <a:bodyPr/>
          <a:lstStyle/>
          <a:p>
            <a:r>
              <a:rPr lang="en-US"/>
              <a:t>Why Undertake this Challenge?</a:t>
            </a:r>
          </a:p>
        </p:txBody>
      </p:sp>
      <p:sp>
        <p:nvSpPr>
          <p:cNvPr id="7" name="Text Placeholder 6">
            <a:extLst>
              <a:ext uri="{FF2B5EF4-FFF2-40B4-BE49-F238E27FC236}">
                <a16:creationId xmlns:a16="http://schemas.microsoft.com/office/drawing/2014/main" id="{52B54077-987D-734D-B3EE-71BF044641C6}"/>
              </a:ext>
            </a:extLst>
          </p:cNvPr>
          <p:cNvSpPr>
            <a:spLocks noGrp="1"/>
          </p:cNvSpPr>
          <p:nvPr>
            <p:ph type="body" sz="quarter" idx="25"/>
          </p:nvPr>
        </p:nvSpPr>
        <p:spPr>
          <a:xfrm>
            <a:off x="2660600" y="3244464"/>
            <a:ext cx="3514034" cy="410306"/>
          </a:xfrm>
        </p:spPr>
        <p:txBody>
          <a:bodyPr lIns="91440" tIns="45720" rIns="91440" bIns="45720" anchor="t"/>
          <a:lstStyle/>
          <a:p>
            <a:r>
              <a:rPr lang="en-US" sz="1600">
                <a:latin typeface="Muli"/>
              </a:rPr>
              <a:t>Streamline duplicate detection process</a:t>
            </a:r>
            <a:endParaRPr lang="en-US" sz="1600">
              <a:solidFill>
                <a:schemeClr val="tx2"/>
              </a:solidFill>
            </a:endParaRPr>
          </a:p>
          <a:p>
            <a:endParaRPr lang="en-US" sz="1600"/>
          </a:p>
        </p:txBody>
      </p:sp>
      <p:sp>
        <p:nvSpPr>
          <p:cNvPr id="10" name="Text Placeholder 9">
            <a:extLst>
              <a:ext uri="{FF2B5EF4-FFF2-40B4-BE49-F238E27FC236}">
                <a16:creationId xmlns:a16="http://schemas.microsoft.com/office/drawing/2014/main" id="{C9AC4081-119C-E444-96A8-399E360A371E}"/>
              </a:ext>
            </a:extLst>
          </p:cNvPr>
          <p:cNvSpPr>
            <a:spLocks noGrp="1"/>
          </p:cNvSpPr>
          <p:nvPr>
            <p:ph type="body" sz="quarter" idx="28"/>
          </p:nvPr>
        </p:nvSpPr>
        <p:spPr>
          <a:xfrm>
            <a:off x="2669358" y="4877321"/>
            <a:ext cx="3461483" cy="410306"/>
          </a:xfrm>
        </p:spPr>
        <p:txBody>
          <a:bodyPr/>
          <a:lstStyle/>
          <a:p>
            <a:r>
              <a:rPr lang="en-US" sz="1600">
                <a:solidFill>
                  <a:schemeClr val="tx2"/>
                </a:solidFill>
              </a:rPr>
              <a:t>Ability to Scale</a:t>
            </a:r>
            <a:endParaRPr lang="en-US" sz="1600"/>
          </a:p>
        </p:txBody>
      </p:sp>
      <p:sp>
        <p:nvSpPr>
          <p:cNvPr id="11" name="Text Placeholder 10">
            <a:extLst>
              <a:ext uri="{FF2B5EF4-FFF2-40B4-BE49-F238E27FC236}">
                <a16:creationId xmlns:a16="http://schemas.microsoft.com/office/drawing/2014/main" id="{D6E13A51-41C8-9542-B777-D3814E8A35F0}"/>
              </a:ext>
            </a:extLst>
          </p:cNvPr>
          <p:cNvSpPr>
            <a:spLocks noGrp="1"/>
          </p:cNvSpPr>
          <p:nvPr>
            <p:ph type="body" sz="quarter" idx="29"/>
          </p:nvPr>
        </p:nvSpPr>
        <p:spPr>
          <a:xfrm>
            <a:off x="2664827" y="5313752"/>
            <a:ext cx="3130908" cy="889113"/>
          </a:xfrm>
        </p:spPr>
        <p:txBody>
          <a:bodyPr lIns="91440" tIns="45720" rIns="91440" bIns="45720" anchor="t"/>
          <a:lstStyle/>
          <a:p>
            <a:r>
              <a:rPr lang="en-US">
                <a:latin typeface="Muli"/>
              </a:rPr>
              <a:t>Provide CFPB with a solution that can scan millions of documents on demand</a:t>
            </a:r>
            <a:endParaRPr lang="en-US"/>
          </a:p>
        </p:txBody>
      </p:sp>
      <p:sp>
        <p:nvSpPr>
          <p:cNvPr id="13" name="Text Placeholder 12">
            <a:extLst>
              <a:ext uri="{FF2B5EF4-FFF2-40B4-BE49-F238E27FC236}">
                <a16:creationId xmlns:a16="http://schemas.microsoft.com/office/drawing/2014/main" id="{48A8BE47-1E68-AF44-8BF5-7C23B8F001B4}"/>
              </a:ext>
            </a:extLst>
          </p:cNvPr>
          <p:cNvSpPr>
            <a:spLocks noGrp="1"/>
          </p:cNvSpPr>
          <p:nvPr>
            <p:ph type="body" sz="quarter" idx="31"/>
          </p:nvPr>
        </p:nvSpPr>
        <p:spPr>
          <a:xfrm>
            <a:off x="8194946" y="1611607"/>
            <a:ext cx="3461483" cy="410306"/>
          </a:xfrm>
        </p:spPr>
        <p:txBody>
          <a:bodyPr/>
          <a:lstStyle/>
          <a:p>
            <a:r>
              <a:rPr lang="en-US" sz="1600">
                <a:solidFill>
                  <a:schemeClr val="tx2"/>
                </a:solidFill>
              </a:rPr>
              <a:t>Deepen Client Relationship</a:t>
            </a:r>
            <a:endParaRPr lang="en-US" sz="1600"/>
          </a:p>
        </p:txBody>
      </p:sp>
      <p:sp>
        <p:nvSpPr>
          <p:cNvPr id="14" name="Text Placeholder 13">
            <a:extLst>
              <a:ext uri="{FF2B5EF4-FFF2-40B4-BE49-F238E27FC236}">
                <a16:creationId xmlns:a16="http://schemas.microsoft.com/office/drawing/2014/main" id="{B308F2C4-04EC-CD47-8431-F88C2FC2C466}"/>
              </a:ext>
            </a:extLst>
          </p:cNvPr>
          <p:cNvSpPr>
            <a:spLocks noGrp="1"/>
          </p:cNvSpPr>
          <p:nvPr>
            <p:ph type="body" sz="quarter" idx="32"/>
          </p:nvPr>
        </p:nvSpPr>
        <p:spPr>
          <a:xfrm>
            <a:off x="8190415" y="2048038"/>
            <a:ext cx="3130908" cy="889113"/>
          </a:xfrm>
        </p:spPr>
        <p:txBody>
          <a:bodyPr lIns="91440" tIns="45720" rIns="91440" bIns="45720" anchor="t"/>
          <a:lstStyle/>
          <a:p>
            <a:r>
              <a:rPr lang="en-US">
                <a:latin typeface="Muli"/>
              </a:rPr>
              <a:t>Engage with CFPB, as a current client, on a key strategic initiative </a:t>
            </a:r>
            <a:endParaRPr lang="en-US"/>
          </a:p>
        </p:txBody>
      </p:sp>
      <p:sp>
        <p:nvSpPr>
          <p:cNvPr id="16" name="Text Placeholder 15">
            <a:extLst>
              <a:ext uri="{FF2B5EF4-FFF2-40B4-BE49-F238E27FC236}">
                <a16:creationId xmlns:a16="http://schemas.microsoft.com/office/drawing/2014/main" id="{4741161E-C0C2-5146-A4FC-8C0DCADEE638}"/>
              </a:ext>
            </a:extLst>
          </p:cNvPr>
          <p:cNvSpPr>
            <a:spLocks noGrp="1"/>
          </p:cNvSpPr>
          <p:nvPr>
            <p:ph type="body" sz="quarter" idx="34"/>
          </p:nvPr>
        </p:nvSpPr>
        <p:spPr>
          <a:xfrm>
            <a:off x="8194946" y="3244464"/>
            <a:ext cx="3461483" cy="410306"/>
          </a:xfrm>
        </p:spPr>
        <p:txBody>
          <a:bodyPr/>
          <a:lstStyle/>
          <a:p>
            <a:r>
              <a:rPr lang="en-US" sz="1600">
                <a:solidFill>
                  <a:schemeClr val="tx2"/>
                </a:solidFill>
              </a:rPr>
              <a:t>Showcase Capabilities</a:t>
            </a:r>
            <a:endParaRPr lang="en-US" sz="1600"/>
          </a:p>
        </p:txBody>
      </p:sp>
      <p:sp>
        <p:nvSpPr>
          <p:cNvPr id="17" name="Text Placeholder 16">
            <a:extLst>
              <a:ext uri="{FF2B5EF4-FFF2-40B4-BE49-F238E27FC236}">
                <a16:creationId xmlns:a16="http://schemas.microsoft.com/office/drawing/2014/main" id="{0D448D63-6317-684B-95B6-EEF3750A7BA9}"/>
              </a:ext>
            </a:extLst>
          </p:cNvPr>
          <p:cNvSpPr>
            <a:spLocks noGrp="1"/>
          </p:cNvSpPr>
          <p:nvPr>
            <p:ph type="body" sz="quarter" idx="35"/>
          </p:nvPr>
        </p:nvSpPr>
        <p:spPr>
          <a:xfrm>
            <a:off x="8190415" y="3680895"/>
            <a:ext cx="3130908" cy="889113"/>
          </a:xfrm>
        </p:spPr>
        <p:txBody>
          <a:bodyPr lIns="91440" tIns="45720" rIns="91440" bIns="45720" anchor="t"/>
          <a:lstStyle/>
          <a:p>
            <a:r>
              <a:rPr lang="en-US">
                <a:latin typeface="Muli"/>
              </a:rPr>
              <a:t>Demonstrate Excella capabilities that CFPB may not be currently leveraging</a:t>
            </a:r>
          </a:p>
        </p:txBody>
      </p:sp>
      <p:sp>
        <p:nvSpPr>
          <p:cNvPr id="19" name="Text Placeholder 18">
            <a:extLst>
              <a:ext uri="{FF2B5EF4-FFF2-40B4-BE49-F238E27FC236}">
                <a16:creationId xmlns:a16="http://schemas.microsoft.com/office/drawing/2014/main" id="{D297D7DC-8DF2-7B49-AC38-9FCFE8C033C7}"/>
              </a:ext>
            </a:extLst>
          </p:cNvPr>
          <p:cNvSpPr>
            <a:spLocks noGrp="1"/>
          </p:cNvSpPr>
          <p:nvPr>
            <p:ph type="body" sz="quarter" idx="37"/>
          </p:nvPr>
        </p:nvSpPr>
        <p:spPr>
          <a:xfrm>
            <a:off x="8194946" y="4877321"/>
            <a:ext cx="3461483" cy="410306"/>
          </a:xfrm>
        </p:spPr>
        <p:txBody>
          <a:bodyPr/>
          <a:lstStyle/>
          <a:p>
            <a:r>
              <a:rPr lang="en-US" sz="1600">
                <a:solidFill>
                  <a:schemeClr val="tx2"/>
                </a:solidFill>
              </a:rPr>
              <a:t>Visibility with Potential </a:t>
            </a:r>
            <a:r>
              <a:rPr lang="en-US" sz="1600"/>
              <a:t>C</a:t>
            </a:r>
            <a:r>
              <a:rPr lang="en-US" sz="1600">
                <a:solidFill>
                  <a:schemeClr val="tx2"/>
                </a:solidFill>
              </a:rPr>
              <a:t>lients</a:t>
            </a:r>
          </a:p>
          <a:p>
            <a:endParaRPr lang="en-US" sz="1600"/>
          </a:p>
        </p:txBody>
      </p:sp>
      <p:sp>
        <p:nvSpPr>
          <p:cNvPr id="20" name="Text Placeholder 19">
            <a:extLst>
              <a:ext uri="{FF2B5EF4-FFF2-40B4-BE49-F238E27FC236}">
                <a16:creationId xmlns:a16="http://schemas.microsoft.com/office/drawing/2014/main" id="{2D868232-7421-3043-ACAC-EBFA3D808096}"/>
              </a:ext>
            </a:extLst>
          </p:cNvPr>
          <p:cNvSpPr>
            <a:spLocks noGrp="1"/>
          </p:cNvSpPr>
          <p:nvPr>
            <p:ph type="body" sz="quarter" idx="38"/>
          </p:nvPr>
        </p:nvSpPr>
        <p:spPr>
          <a:xfrm>
            <a:off x="8190415" y="5313752"/>
            <a:ext cx="3130908" cy="889113"/>
          </a:xfrm>
        </p:spPr>
        <p:txBody>
          <a:bodyPr/>
          <a:lstStyle/>
          <a:p>
            <a:r>
              <a:rPr lang="en-US"/>
              <a:t>Display skills and capabilities to a wider audience that are not limited by NDAs</a:t>
            </a:r>
          </a:p>
        </p:txBody>
      </p:sp>
      <p:pic>
        <p:nvPicPr>
          <p:cNvPr id="32" name="Picture Placeholder 31" descr="A close up of a logo&#10;&#10;Description automatically generated">
            <a:extLst>
              <a:ext uri="{FF2B5EF4-FFF2-40B4-BE49-F238E27FC236}">
                <a16:creationId xmlns:a16="http://schemas.microsoft.com/office/drawing/2014/main" id="{F881A7E3-0E10-ED45-AC78-4944A558A240}"/>
              </a:ext>
            </a:extLst>
          </p:cNvPr>
          <p:cNvPicPr>
            <a:picLocks noGrp="1" noChangeAspect="1"/>
          </p:cNvPicPr>
          <p:nvPr>
            <p:ph type="pic" sz="quarter" idx="40"/>
          </p:nvPr>
        </p:nvPicPr>
        <p:blipFill>
          <a:blip r:embed="rId4" cstate="screen">
            <a:extLst>
              <a:ext uri="{28A0092B-C50C-407E-A947-70E740481C1C}">
                <a14:useLocalDpi xmlns:a14="http://schemas.microsoft.com/office/drawing/2010/main"/>
              </a:ext>
            </a:extLst>
          </a:blip>
          <a:srcRect/>
          <a:stretch>
            <a:fillRect/>
          </a:stretch>
        </p:blipFill>
        <p:spPr>
          <a:xfrm>
            <a:off x="961436" y="3475062"/>
            <a:ext cx="1207007" cy="863504"/>
          </a:xfrm>
          <a:prstGeom prst="rect">
            <a:avLst/>
          </a:prstGeom>
        </p:spPr>
      </p:pic>
      <p:pic>
        <p:nvPicPr>
          <p:cNvPr id="34" name="Picture Placeholder 33" descr="A close up of a logo&#10;&#10;Description automatically generated">
            <a:extLst>
              <a:ext uri="{FF2B5EF4-FFF2-40B4-BE49-F238E27FC236}">
                <a16:creationId xmlns:a16="http://schemas.microsoft.com/office/drawing/2014/main" id="{ED5B7A63-C521-FA46-85FB-F217134DD30A}"/>
              </a:ext>
            </a:extLst>
          </p:cNvPr>
          <p:cNvPicPr>
            <a:picLocks noGrp="1" noChangeAspect="1"/>
          </p:cNvPicPr>
          <p:nvPr>
            <p:ph type="pic" sz="quarter" idx="41"/>
          </p:nvPr>
        </p:nvPicPr>
        <p:blipFill>
          <a:blip r:embed="rId5" cstate="screen">
            <a:extLst>
              <a:ext uri="{28A0092B-C50C-407E-A947-70E740481C1C}">
                <a14:useLocalDpi xmlns:a14="http://schemas.microsoft.com/office/drawing/2010/main"/>
              </a:ext>
            </a:extLst>
          </a:blip>
          <a:srcRect/>
          <a:stretch>
            <a:fillRect/>
          </a:stretch>
        </p:blipFill>
        <p:spPr>
          <a:xfrm>
            <a:off x="961436" y="5123980"/>
            <a:ext cx="1207007" cy="863504"/>
          </a:xfrm>
          <a:prstGeom prst="rect">
            <a:avLst/>
          </a:prstGeom>
        </p:spPr>
      </p:pic>
      <p:pic>
        <p:nvPicPr>
          <p:cNvPr id="36" name="Picture Placeholder 35" descr="A close up of a logo&#10;&#10;Description automatically generated">
            <a:extLst>
              <a:ext uri="{FF2B5EF4-FFF2-40B4-BE49-F238E27FC236}">
                <a16:creationId xmlns:a16="http://schemas.microsoft.com/office/drawing/2014/main" id="{B563F062-2101-2244-B210-F778832B94EC}"/>
              </a:ext>
            </a:extLst>
          </p:cNvPr>
          <p:cNvPicPr>
            <a:picLocks noGrp="1" noChangeAspect="1"/>
          </p:cNvPicPr>
          <p:nvPr>
            <p:ph type="pic" sz="quarter" idx="42"/>
          </p:nvPr>
        </p:nvPicPr>
        <p:blipFill>
          <a:blip r:embed="rId6" cstate="screen">
            <a:extLst>
              <a:ext uri="{28A0092B-C50C-407E-A947-70E740481C1C}">
                <a14:useLocalDpi xmlns:a14="http://schemas.microsoft.com/office/drawing/2010/main"/>
              </a:ext>
            </a:extLst>
          </a:blip>
          <a:srcRect/>
          <a:stretch>
            <a:fillRect/>
          </a:stretch>
        </p:blipFill>
        <p:spPr>
          <a:xfrm>
            <a:off x="6477816" y="1856125"/>
            <a:ext cx="1207007" cy="863504"/>
          </a:xfrm>
          <a:prstGeom prst="rect">
            <a:avLst/>
          </a:prstGeom>
        </p:spPr>
      </p:pic>
      <p:pic>
        <p:nvPicPr>
          <p:cNvPr id="28" name="Picture Placeholder 27" descr="A close up of a sign&#10;&#10;Description automatically generated">
            <a:extLst>
              <a:ext uri="{FF2B5EF4-FFF2-40B4-BE49-F238E27FC236}">
                <a16:creationId xmlns:a16="http://schemas.microsoft.com/office/drawing/2014/main" id="{C2B22350-79D2-FB4F-B997-DAB07C2D67A7}"/>
              </a:ext>
            </a:extLst>
          </p:cNvPr>
          <p:cNvPicPr>
            <a:picLocks noGrp="1" noChangeAspect="1"/>
          </p:cNvPicPr>
          <p:nvPr>
            <p:ph type="pic" sz="quarter" idx="43"/>
          </p:nvPr>
        </p:nvPicPr>
        <p:blipFill>
          <a:blip r:embed="rId7" cstate="screen">
            <a:extLst>
              <a:ext uri="{28A0092B-C50C-407E-A947-70E740481C1C}">
                <a14:useLocalDpi xmlns:a14="http://schemas.microsoft.com/office/drawing/2010/main"/>
              </a:ext>
            </a:extLst>
          </a:blip>
          <a:srcRect/>
          <a:stretch>
            <a:fillRect/>
          </a:stretch>
        </p:blipFill>
        <p:spPr>
          <a:xfrm>
            <a:off x="6477816" y="3475062"/>
            <a:ext cx="1207007" cy="863504"/>
          </a:xfrm>
          <a:prstGeom prst="rect">
            <a:avLst/>
          </a:prstGeom>
        </p:spPr>
      </p:pic>
      <p:pic>
        <p:nvPicPr>
          <p:cNvPr id="26" name="Picture Placeholder 25" descr="A picture containing drawing&#10;&#10;Description automatically generated">
            <a:extLst>
              <a:ext uri="{FF2B5EF4-FFF2-40B4-BE49-F238E27FC236}">
                <a16:creationId xmlns:a16="http://schemas.microsoft.com/office/drawing/2014/main" id="{F15436CD-CC14-7C4B-9117-FF88933BBC4C}"/>
              </a:ext>
            </a:extLst>
          </p:cNvPr>
          <p:cNvPicPr>
            <a:picLocks noGrp="1" noChangeAspect="1"/>
          </p:cNvPicPr>
          <p:nvPr>
            <p:ph type="pic" sz="quarter" idx="44"/>
          </p:nvPr>
        </p:nvPicPr>
        <p:blipFill>
          <a:blip r:embed="rId8" cstate="screen">
            <a:extLst>
              <a:ext uri="{28A0092B-C50C-407E-A947-70E740481C1C}">
                <a14:useLocalDpi xmlns:a14="http://schemas.microsoft.com/office/drawing/2010/main"/>
              </a:ext>
            </a:extLst>
          </a:blip>
          <a:srcRect t="14211" b="14211"/>
          <a:stretch>
            <a:fillRect/>
          </a:stretch>
        </p:blipFill>
        <p:spPr>
          <a:xfrm>
            <a:off x="6477816" y="5123980"/>
            <a:ext cx="1207007" cy="863504"/>
          </a:xfrm>
          <a:prstGeom prst="rect">
            <a:avLst/>
          </a:prstGeom>
        </p:spPr>
      </p:pic>
      <p:sp>
        <p:nvSpPr>
          <p:cNvPr id="6" name="Text Placeholder 5">
            <a:extLst>
              <a:ext uri="{FF2B5EF4-FFF2-40B4-BE49-F238E27FC236}">
                <a16:creationId xmlns:a16="http://schemas.microsoft.com/office/drawing/2014/main" id="{16024862-EDC2-894F-990E-F52FC7DF495D}"/>
              </a:ext>
            </a:extLst>
          </p:cNvPr>
          <p:cNvSpPr>
            <a:spLocks noGrp="1"/>
          </p:cNvSpPr>
          <p:nvPr>
            <p:ph type="body" sz="quarter" idx="26"/>
          </p:nvPr>
        </p:nvSpPr>
        <p:spPr>
          <a:xfrm>
            <a:off x="2664827" y="3680895"/>
            <a:ext cx="3130908" cy="889113"/>
          </a:xfrm>
        </p:spPr>
        <p:txBody>
          <a:bodyPr/>
          <a:lstStyle/>
          <a:p>
            <a:r>
              <a:rPr lang="en-US"/>
              <a:t>Automate current manual processes to easily identify duplicate submissions early</a:t>
            </a:r>
          </a:p>
        </p:txBody>
      </p:sp>
      <p:sp>
        <p:nvSpPr>
          <p:cNvPr id="21" name="Text Placeholder 2">
            <a:extLst>
              <a:ext uri="{FF2B5EF4-FFF2-40B4-BE49-F238E27FC236}">
                <a16:creationId xmlns:a16="http://schemas.microsoft.com/office/drawing/2014/main" id="{257FC8F5-EDE8-5441-8D5A-E585456FC0A0}"/>
              </a:ext>
            </a:extLst>
          </p:cNvPr>
          <p:cNvSpPr txBox="1">
            <a:spLocks/>
          </p:cNvSpPr>
          <p:nvPr/>
        </p:nvSpPr>
        <p:spPr>
          <a:xfrm>
            <a:off x="605254" y="1141051"/>
            <a:ext cx="5190481" cy="47055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200" b="1" i="0" kern="1200">
                <a:solidFill>
                  <a:schemeClr val="tx2"/>
                </a:solidFill>
                <a:latin typeface="Muli" panose="02000503000000000000"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i="0" kern="1200">
                <a:solidFill>
                  <a:schemeClr val="tx1"/>
                </a:solidFill>
                <a:latin typeface="Muli ExtraBold" panose="02000503000000000000"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i="0" kern="1200">
                <a:solidFill>
                  <a:schemeClr val="tx1"/>
                </a:solidFill>
                <a:latin typeface="Muli ExtraBold" panose="02000503000000000000"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i="0" kern="1200">
                <a:solidFill>
                  <a:schemeClr val="tx1"/>
                </a:solidFill>
                <a:latin typeface="Muli ExtraBold" panose="02000503000000000000"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i="0" kern="1200">
                <a:solidFill>
                  <a:schemeClr val="tx1"/>
                </a:solidFill>
                <a:latin typeface="Muli ExtraBold" panose="02000503000000000000"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u="sng"/>
              <a:t>Value to CFPB &amp; The Fed Gov’t</a:t>
            </a:r>
          </a:p>
        </p:txBody>
      </p:sp>
      <p:sp>
        <p:nvSpPr>
          <p:cNvPr id="22" name="Text Placeholder 12">
            <a:extLst>
              <a:ext uri="{FF2B5EF4-FFF2-40B4-BE49-F238E27FC236}">
                <a16:creationId xmlns:a16="http://schemas.microsoft.com/office/drawing/2014/main" id="{7DE08301-E264-6B40-B4F7-9BEE810BAFB3}"/>
              </a:ext>
            </a:extLst>
          </p:cNvPr>
          <p:cNvSpPr txBox="1">
            <a:spLocks/>
          </p:cNvSpPr>
          <p:nvPr/>
        </p:nvSpPr>
        <p:spPr>
          <a:xfrm>
            <a:off x="6130842" y="1141051"/>
            <a:ext cx="5190481" cy="47055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200" b="1" i="0" kern="1200">
                <a:solidFill>
                  <a:schemeClr val="tx2"/>
                </a:solidFill>
                <a:latin typeface="Muli" panose="02000503000000000000"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i="0" kern="1200">
                <a:solidFill>
                  <a:schemeClr val="tx1"/>
                </a:solidFill>
                <a:latin typeface="Muli ExtraBold" panose="02000503000000000000"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i="0" kern="1200">
                <a:solidFill>
                  <a:schemeClr val="tx1"/>
                </a:solidFill>
                <a:latin typeface="Muli ExtraBold" panose="02000503000000000000"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i="0" kern="1200">
                <a:solidFill>
                  <a:schemeClr val="tx1"/>
                </a:solidFill>
                <a:latin typeface="Muli ExtraBold" panose="02000503000000000000"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i="0" kern="1200">
                <a:solidFill>
                  <a:schemeClr val="tx1"/>
                </a:solidFill>
                <a:latin typeface="Muli ExtraBold" panose="02000503000000000000"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u="sng"/>
              <a:t>Value to Excella</a:t>
            </a:r>
          </a:p>
        </p:txBody>
      </p:sp>
    </p:spTree>
    <p:extLst>
      <p:ext uri="{BB962C8B-B14F-4D97-AF65-F5344CB8AC3E}">
        <p14:creationId xmlns:p14="http://schemas.microsoft.com/office/powerpoint/2010/main" val="877676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17551D-9EE2-EE4F-A546-F0877BD69563}"/>
              </a:ext>
            </a:extLst>
          </p:cNvPr>
          <p:cNvSpPr>
            <a:spLocks noGrp="1"/>
          </p:cNvSpPr>
          <p:nvPr>
            <p:ph type="body" sz="quarter" idx="12"/>
          </p:nvPr>
        </p:nvSpPr>
        <p:spPr/>
        <p:txBody>
          <a:bodyPr/>
          <a:lstStyle/>
          <a:p>
            <a:r>
              <a:rPr lang="en-US"/>
              <a:t>Our Approach</a:t>
            </a:r>
          </a:p>
        </p:txBody>
      </p:sp>
      <p:sp>
        <p:nvSpPr>
          <p:cNvPr id="4" name="Text Placeholder 3">
            <a:extLst>
              <a:ext uri="{FF2B5EF4-FFF2-40B4-BE49-F238E27FC236}">
                <a16:creationId xmlns:a16="http://schemas.microsoft.com/office/drawing/2014/main" id="{08E35D92-3300-DA4B-916A-95BAB77272F8}"/>
              </a:ext>
            </a:extLst>
          </p:cNvPr>
          <p:cNvSpPr>
            <a:spLocks noGrp="1"/>
          </p:cNvSpPr>
          <p:nvPr>
            <p:ph type="body" sz="quarter" idx="13"/>
          </p:nvPr>
        </p:nvSpPr>
        <p:spPr>
          <a:xfrm>
            <a:off x="7126017" y="2775672"/>
            <a:ext cx="4308048" cy="2494251"/>
          </a:xfrm>
        </p:spPr>
        <p:txBody>
          <a:bodyPr lIns="91440" tIns="45720" rIns="91440" bIns="45720" anchor="t"/>
          <a:lstStyle/>
          <a:p>
            <a:r>
              <a:rPr lang="en-US">
                <a:latin typeface="Muli"/>
              </a:rPr>
              <a:t>Leveraging Excella’s Agile Analysis, Development and Data Science skills, the team developed a simulated utility bill generator, which supplied training data for developing an unsupervised Machine Learning model capable of detecting similar documents in a large corpus. </a:t>
            </a:r>
            <a:endParaRPr lang="en-US"/>
          </a:p>
          <a:p>
            <a:endParaRPr lang="en-US"/>
          </a:p>
          <a:p>
            <a:r>
              <a:rPr lang="en-US">
                <a:latin typeface="Muli"/>
              </a:rPr>
              <a:t>Once trained, we created specious documents to test specific conditions to calculate the model’s “confidence score” that documents matched. </a:t>
            </a:r>
            <a:endParaRPr lang="en-US"/>
          </a:p>
        </p:txBody>
      </p:sp>
      <p:pic>
        <p:nvPicPr>
          <p:cNvPr id="8" name="Picture Placeholder 7" descr="A picture containing indoor, table, sitting, water&#10;&#10;Description automatically generated">
            <a:extLst>
              <a:ext uri="{FF2B5EF4-FFF2-40B4-BE49-F238E27FC236}">
                <a16:creationId xmlns:a16="http://schemas.microsoft.com/office/drawing/2014/main" id="{17CD0008-E8F3-164C-9830-E8E25405D69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48276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FBC94D-A865-8147-8122-474AD3E7A4E5}"/>
              </a:ext>
            </a:extLst>
          </p:cNvPr>
          <p:cNvSpPr>
            <a:spLocks noGrp="1"/>
          </p:cNvSpPr>
          <p:nvPr>
            <p:ph type="body" sz="quarter" idx="23"/>
          </p:nvPr>
        </p:nvSpPr>
        <p:spPr>
          <a:xfrm>
            <a:off x="135467" y="430787"/>
            <a:ext cx="12259733" cy="554075"/>
          </a:xfrm>
        </p:spPr>
        <p:txBody>
          <a:bodyPr lIns="91440" tIns="45720" rIns="91440" bIns="45720" anchor="t">
            <a:noAutofit/>
          </a:bodyPr>
          <a:lstStyle/>
          <a:p>
            <a:r>
              <a:rPr lang="en-US" sz="4000">
                <a:latin typeface="Muli ExtraBold"/>
              </a:rPr>
              <a:t>CFPB Customer Complaint Business Process</a:t>
            </a:r>
          </a:p>
        </p:txBody>
      </p:sp>
      <p:sp>
        <p:nvSpPr>
          <p:cNvPr id="3" name="Text Placeholder 2">
            <a:extLst>
              <a:ext uri="{FF2B5EF4-FFF2-40B4-BE49-F238E27FC236}">
                <a16:creationId xmlns:a16="http://schemas.microsoft.com/office/drawing/2014/main" id="{45EFAC02-E5FC-5645-AB9C-BD42F810EBD2}"/>
              </a:ext>
            </a:extLst>
          </p:cNvPr>
          <p:cNvSpPr>
            <a:spLocks noGrp="1"/>
          </p:cNvSpPr>
          <p:nvPr>
            <p:ph type="body" sz="quarter" idx="13"/>
          </p:nvPr>
        </p:nvSpPr>
        <p:spPr>
          <a:xfrm>
            <a:off x="6571881" y="1917290"/>
            <a:ext cx="5267294" cy="2029378"/>
          </a:xfrm>
        </p:spPr>
        <p:txBody>
          <a:bodyPr lIns="91440" tIns="45720" rIns="91440" bIns="45720" anchor="t">
            <a:noAutofit/>
          </a:bodyPr>
          <a:lstStyle/>
          <a:p>
            <a:pPr marL="0" indent="0">
              <a:lnSpc>
                <a:spcPct val="113999"/>
              </a:lnSpc>
              <a:buNone/>
            </a:pPr>
            <a:r>
              <a:rPr lang="en-US" sz="2000">
                <a:latin typeface="Muli"/>
              </a:rPr>
              <a:t>Through the CFPB Customer Complaint process, consumers' identity can be potentially stolen/abused using the customer complaints about adverse actions. Utility bills are often used as proof of identity or to establish an alternative address. </a:t>
            </a:r>
            <a:endParaRPr lang="en-US" sz="2000"/>
          </a:p>
        </p:txBody>
      </p:sp>
      <p:pic>
        <p:nvPicPr>
          <p:cNvPr id="1026" name="Picture 1">
            <a:extLst>
              <a:ext uri="{FF2B5EF4-FFF2-40B4-BE49-F238E27FC236}">
                <a16:creationId xmlns:a16="http://schemas.microsoft.com/office/drawing/2014/main" id="{5A24A012-27E7-47D7-B2D3-A490F11AFA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825" y="1487671"/>
            <a:ext cx="4785514" cy="5280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7604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FBC94D-A865-8147-8122-474AD3E7A4E5}"/>
              </a:ext>
            </a:extLst>
          </p:cNvPr>
          <p:cNvSpPr>
            <a:spLocks noGrp="1"/>
          </p:cNvSpPr>
          <p:nvPr>
            <p:ph type="body" sz="quarter" idx="23"/>
          </p:nvPr>
        </p:nvSpPr>
        <p:spPr>
          <a:xfrm>
            <a:off x="135467" y="430787"/>
            <a:ext cx="12259733" cy="554075"/>
          </a:xfrm>
        </p:spPr>
        <p:txBody>
          <a:bodyPr lIns="91440" tIns="45720" rIns="91440" bIns="45720" anchor="t">
            <a:noAutofit/>
          </a:bodyPr>
          <a:lstStyle/>
          <a:p>
            <a:r>
              <a:rPr lang="en-US">
                <a:latin typeface="Muli ExtraBold"/>
              </a:rPr>
              <a:t>Common Ways Bills are Manipulated</a:t>
            </a:r>
            <a:endParaRPr lang="en-US"/>
          </a:p>
        </p:txBody>
      </p:sp>
      <p:pic>
        <p:nvPicPr>
          <p:cNvPr id="4" name="Picture 4" descr="A picture containing text&#10;&#10;Description automatically generated">
            <a:extLst>
              <a:ext uri="{FF2B5EF4-FFF2-40B4-BE49-F238E27FC236}">
                <a16:creationId xmlns:a16="http://schemas.microsoft.com/office/drawing/2014/main" id="{6A311694-ED36-4A90-B350-48815469C55B}"/>
              </a:ext>
            </a:extLst>
          </p:cNvPr>
          <p:cNvPicPr>
            <a:picLocks noChangeAspect="1"/>
          </p:cNvPicPr>
          <p:nvPr/>
        </p:nvPicPr>
        <p:blipFill>
          <a:blip r:embed="rId3"/>
          <a:stretch>
            <a:fillRect/>
          </a:stretch>
        </p:blipFill>
        <p:spPr>
          <a:xfrm>
            <a:off x="1676652" y="1538969"/>
            <a:ext cx="3663350" cy="4743344"/>
          </a:xfrm>
          <a:prstGeom prst="rect">
            <a:avLst/>
          </a:prstGeom>
        </p:spPr>
      </p:pic>
      <p:sp>
        <p:nvSpPr>
          <p:cNvPr id="5" name="TextBox 4">
            <a:extLst>
              <a:ext uri="{FF2B5EF4-FFF2-40B4-BE49-F238E27FC236}">
                <a16:creationId xmlns:a16="http://schemas.microsoft.com/office/drawing/2014/main" id="{0A41CEC6-E54B-498A-8950-F280D33A2F8C}"/>
              </a:ext>
            </a:extLst>
          </p:cNvPr>
          <p:cNvSpPr txBox="1"/>
          <p:nvPr/>
        </p:nvSpPr>
        <p:spPr>
          <a:xfrm>
            <a:off x="1873013" y="646708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Sample Bill</a:t>
            </a:r>
          </a:p>
        </p:txBody>
      </p:sp>
      <p:sp>
        <p:nvSpPr>
          <p:cNvPr id="7" name="TextBox 6">
            <a:extLst>
              <a:ext uri="{FF2B5EF4-FFF2-40B4-BE49-F238E27FC236}">
                <a16:creationId xmlns:a16="http://schemas.microsoft.com/office/drawing/2014/main" id="{FE9B40C3-88CF-4A5E-AF40-CD0239ADD551}"/>
              </a:ext>
            </a:extLst>
          </p:cNvPr>
          <p:cNvSpPr txBox="1"/>
          <p:nvPr/>
        </p:nvSpPr>
        <p:spPr>
          <a:xfrm>
            <a:off x="7887418" y="649281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Manipulated Bill</a:t>
            </a:r>
          </a:p>
        </p:txBody>
      </p:sp>
      <p:grpSp>
        <p:nvGrpSpPr>
          <p:cNvPr id="19" name="Group 18">
            <a:extLst>
              <a:ext uri="{FF2B5EF4-FFF2-40B4-BE49-F238E27FC236}">
                <a16:creationId xmlns:a16="http://schemas.microsoft.com/office/drawing/2014/main" id="{C46BE21D-6F60-46E5-A57C-3B7DD294C897}"/>
              </a:ext>
            </a:extLst>
          </p:cNvPr>
          <p:cNvGrpSpPr/>
          <p:nvPr/>
        </p:nvGrpSpPr>
        <p:grpSpPr>
          <a:xfrm>
            <a:off x="7283570" y="1380818"/>
            <a:ext cx="3778369" cy="4901495"/>
            <a:chOff x="7283570" y="1380818"/>
            <a:chExt cx="3778369" cy="4901495"/>
          </a:xfrm>
        </p:grpSpPr>
        <p:pic>
          <p:nvPicPr>
            <p:cNvPr id="6" name="Picture 4" descr="A picture containing text&#10;&#10;Description automatically generated">
              <a:extLst>
                <a:ext uri="{FF2B5EF4-FFF2-40B4-BE49-F238E27FC236}">
                  <a16:creationId xmlns:a16="http://schemas.microsoft.com/office/drawing/2014/main" id="{9740EFBD-2F3B-463D-8439-01DF250DD475}"/>
                </a:ext>
              </a:extLst>
            </p:cNvPr>
            <p:cNvPicPr>
              <a:picLocks noChangeAspect="1"/>
            </p:cNvPicPr>
            <p:nvPr/>
          </p:nvPicPr>
          <p:blipFill>
            <a:blip r:embed="rId3"/>
            <a:stretch>
              <a:fillRect/>
            </a:stretch>
          </p:blipFill>
          <p:spPr>
            <a:xfrm>
              <a:off x="7283570" y="1380818"/>
              <a:ext cx="3778369" cy="4901495"/>
            </a:xfrm>
            <a:prstGeom prst="rect">
              <a:avLst/>
            </a:prstGeom>
          </p:spPr>
        </p:pic>
        <p:sp>
          <p:nvSpPr>
            <p:cNvPr id="12" name="Rectangle 11">
              <a:extLst>
                <a:ext uri="{FF2B5EF4-FFF2-40B4-BE49-F238E27FC236}">
                  <a16:creationId xmlns:a16="http://schemas.microsoft.com/office/drawing/2014/main" id="{37E14AFA-8488-4DC0-B6D8-995A9FC7124B}"/>
                </a:ext>
              </a:extLst>
            </p:cNvPr>
            <p:cNvSpPr/>
            <p:nvPr/>
          </p:nvSpPr>
          <p:spPr>
            <a:xfrm>
              <a:off x="7507356" y="5636303"/>
              <a:ext cx="685545" cy="1798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1750C6A-4835-4079-982A-5CFA49F100B9}"/>
                </a:ext>
              </a:extLst>
            </p:cNvPr>
            <p:cNvSpPr/>
            <p:nvPr/>
          </p:nvSpPr>
          <p:spPr>
            <a:xfrm>
              <a:off x="8192902" y="2651454"/>
              <a:ext cx="629988" cy="1315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4884749-D7FD-4FE7-9CEE-04E095CE0960}"/>
                </a:ext>
              </a:extLst>
            </p:cNvPr>
            <p:cNvSpPr txBox="1"/>
            <p:nvPr/>
          </p:nvSpPr>
          <p:spPr>
            <a:xfrm>
              <a:off x="8110840" y="2591785"/>
              <a:ext cx="843042" cy="249278"/>
            </a:xfrm>
            <a:prstGeom prst="rect">
              <a:avLst/>
            </a:prstGeom>
            <a:noFill/>
          </p:spPr>
          <p:txBody>
            <a:bodyPr wrap="square" rtlCol="0">
              <a:spAutoFit/>
            </a:bodyPr>
            <a:lstStyle/>
            <a:p>
              <a:r>
                <a:rPr lang="en-US" sz="500"/>
                <a:t>369 ELM ST</a:t>
              </a:r>
            </a:p>
            <a:p>
              <a:r>
                <a:rPr lang="en-US" sz="500"/>
                <a:t>ROCKVILLE, MD 20862</a:t>
              </a:r>
            </a:p>
          </p:txBody>
        </p:sp>
        <p:sp>
          <p:nvSpPr>
            <p:cNvPr id="8" name="TextBox 7">
              <a:extLst>
                <a:ext uri="{FF2B5EF4-FFF2-40B4-BE49-F238E27FC236}">
                  <a16:creationId xmlns:a16="http://schemas.microsoft.com/office/drawing/2014/main" id="{07683412-8AA5-46B3-BC88-E79974B07F86}"/>
                </a:ext>
              </a:extLst>
            </p:cNvPr>
            <p:cNvSpPr txBox="1"/>
            <p:nvPr/>
          </p:nvSpPr>
          <p:spPr>
            <a:xfrm>
              <a:off x="7573645" y="5595543"/>
              <a:ext cx="843042" cy="323165"/>
            </a:xfrm>
            <a:prstGeom prst="rect">
              <a:avLst/>
            </a:prstGeom>
            <a:noFill/>
          </p:spPr>
          <p:txBody>
            <a:bodyPr wrap="square" rtlCol="0">
              <a:spAutoFit/>
            </a:bodyPr>
            <a:lstStyle/>
            <a:p>
              <a:r>
                <a:rPr lang="en-US" sz="500"/>
                <a:t>JOHN SMITH</a:t>
              </a:r>
            </a:p>
            <a:p>
              <a:r>
                <a:rPr lang="en-US" sz="500"/>
                <a:t>369 ELM ST</a:t>
              </a:r>
            </a:p>
            <a:p>
              <a:r>
                <a:rPr lang="en-US" sz="500"/>
                <a:t>ROCKVILLE, MD 20862</a:t>
              </a:r>
            </a:p>
          </p:txBody>
        </p:sp>
        <p:sp>
          <p:nvSpPr>
            <p:cNvPr id="16" name="Rectangle 15">
              <a:extLst>
                <a:ext uri="{FF2B5EF4-FFF2-40B4-BE49-F238E27FC236}">
                  <a16:creationId xmlns:a16="http://schemas.microsoft.com/office/drawing/2014/main" id="{B4AF96C2-22B6-4022-ACD0-219E213990C3}"/>
                </a:ext>
              </a:extLst>
            </p:cNvPr>
            <p:cNvSpPr/>
            <p:nvPr/>
          </p:nvSpPr>
          <p:spPr>
            <a:xfrm>
              <a:off x="7283570" y="2334135"/>
              <a:ext cx="1266669"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John Smith</a:t>
              </a:r>
            </a:p>
          </p:txBody>
        </p:sp>
      </p:grpSp>
      <p:sp>
        <p:nvSpPr>
          <p:cNvPr id="20" name="Arrow: Right 19">
            <a:extLst>
              <a:ext uri="{FF2B5EF4-FFF2-40B4-BE49-F238E27FC236}">
                <a16:creationId xmlns:a16="http://schemas.microsoft.com/office/drawing/2014/main" id="{BAF27603-C966-4C86-BA60-2FA15188C077}"/>
              </a:ext>
            </a:extLst>
          </p:cNvPr>
          <p:cNvSpPr/>
          <p:nvPr/>
        </p:nvSpPr>
        <p:spPr>
          <a:xfrm>
            <a:off x="6969579" y="2496199"/>
            <a:ext cx="498098" cy="191172"/>
          </a:xfrm>
          <a:prstGeom prst="righ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4CF7ED2B-95D5-457B-A3DE-55635E5225F7}"/>
              </a:ext>
            </a:extLst>
          </p:cNvPr>
          <p:cNvSpPr/>
          <p:nvPr/>
        </p:nvSpPr>
        <p:spPr>
          <a:xfrm rot="10800000">
            <a:off x="11005457" y="4999913"/>
            <a:ext cx="498098" cy="191172"/>
          </a:xfrm>
          <a:prstGeom prst="righ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5B2B4E8C-4A18-4D36-B888-DDD2030256A4}"/>
              </a:ext>
            </a:extLst>
          </p:cNvPr>
          <p:cNvSpPr/>
          <p:nvPr/>
        </p:nvSpPr>
        <p:spPr>
          <a:xfrm rot="10800000">
            <a:off x="10877832" y="3503757"/>
            <a:ext cx="498098" cy="191172"/>
          </a:xfrm>
          <a:prstGeom prst="righ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4750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FBC94D-A865-8147-8122-474AD3E7A4E5}"/>
              </a:ext>
            </a:extLst>
          </p:cNvPr>
          <p:cNvSpPr>
            <a:spLocks noGrp="1"/>
          </p:cNvSpPr>
          <p:nvPr>
            <p:ph type="body" sz="quarter" idx="23"/>
          </p:nvPr>
        </p:nvSpPr>
        <p:spPr/>
        <p:txBody>
          <a:bodyPr lIns="91440" tIns="45720" rIns="91440" bIns="45720" anchor="t">
            <a:noAutofit/>
          </a:bodyPr>
          <a:lstStyle/>
          <a:p>
            <a:r>
              <a:rPr lang="en-US">
                <a:latin typeface="Muli ExtraBold"/>
              </a:rPr>
              <a:t>Data Discovery and Extraction</a:t>
            </a:r>
            <a:endParaRPr lang="en-US"/>
          </a:p>
        </p:txBody>
      </p:sp>
      <p:graphicFrame>
        <p:nvGraphicFramePr>
          <p:cNvPr id="4" name="Diagram 4">
            <a:extLst>
              <a:ext uri="{FF2B5EF4-FFF2-40B4-BE49-F238E27FC236}">
                <a16:creationId xmlns:a16="http://schemas.microsoft.com/office/drawing/2014/main" id="{B6F4F502-221F-4B07-BE07-0F57510A04AA}"/>
              </a:ext>
            </a:extLst>
          </p:cNvPr>
          <p:cNvGraphicFramePr/>
          <p:nvPr>
            <p:extLst>
              <p:ext uri="{D42A27DB-BD31-4B8C-83A1-F6EECF244321}">
                <p14:modId xmlns:p14="http://schemas.microsoft.com/office/powerpoint/2010/main" val="939204525"/>
              </p:ext>
            </p:extLst>
          </p:nvPr>
        </p:nvGraphicFramePr>
        <p:xfrm>
          <a:off x="1403492" y="2376838"/>
          <a:ext cx="9961417" cy="43087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Graphical user interface, application, table&#10;&#10;Description automatically generated">
            <a:extLst>
              <a:ext uri="{FF2B5EF4-FFF2-40B4-BE49-F238E27FC236}">
                <a16:creationId xmlns:a16="http://schemas.microsoft.com/office/drawing/2014/main" id="{8F956FB5-9894-4DC9-B3A0-294879B2DE6D}"/>
              </a:ext>
            </a:extLst>
          </p:cNvPr>
          <p:cNvPicPr>
            <a:picLocks noChangeAspect="1"/>
          </p:cNvPicPr>
          <p:nvPr/>
        </p:nvPicPr>
        <p:blipFill>
          <a:blip r:embed="rId8"/>
          <a:stretch>
            <a:fillRect/>
          </a:stretch>
        </p:blipFill>
        <p:spPr>
          <a:xfrm>
            <a:off x="1434700" y="2110746"/>
            <a:ext cx="1135627" cy="1470006"/>
          </a:xfrm>
          <a:prstGeom prst="rect">
            <a:avLst/>
          </a:prstGeom>
        </p:spPr>
      </p:pic>
      <p:pic>
        <p:nvPicPr>
          <p:cNvPr id="7" name="Picture 6">
            <a:extLst>
              <a:ext uri="{FF2B5EF4-FFF2-40B4-BE49-F238E27FC236}">
                <a16:creationId xmlns:a16="http://schemas.microsoft.com/office/drawing/2014/main" id="{4D11E3A2-6A1C-46F6-BC95-8E59D7656338}"/>
              </a:ext>
            </a:extLst>
          </p:cNvPr>
          <p:cNvPicPr>
            <a:picLocks noChangeAspect="1"/>
          </p:cNvPicPr>
          <p:nvPr/>
        </p:nvPicPr>
        <p:blipFill rotWithShape="1">
          <a:blip r:embed="rId9"/>
          <a:srcRect l="1" t="6344" r="27829" b="21960"/>
          <a:stretch/>
        </p:blipFill>
        <p:spPr>
          <a:xfrm>
            <a:off x="3160203" y="2110746"/>
            <a:ext cx="2025946" cy="1287439"/>
          </a:xfrm>
          <a:prstGeom prst="rect">
            <a:avLst/>
          </a:prstGeom>
        </p:spPr>
      </p:pic>
      <p:pic>
        <p:nvPicPr>
          <p:cNvPr id="10" name="Picture 9">
            <a:extLst>
              <a:ext uri="{FF2B5EF4-FFF2-40B4-BE49-F238E27FC236}">
                <a16:creationId xmlns:a16="http://schemas.microsoft.com/office/drawing/2014/main" id="{5F743ADC-56BD-4983-A62A-0586D4F90483}"/>
              </a:ext>
            </a:extLst>
          </p:cNvPr>
          <p:cNvPicPr>
            <a:picLocks noChangeAspect="1"/>
          </p:cNvPicPr>
          <p:nvPr/>
        </p:nvPicPr>
        <p:blipFill rotWithShape="1">
          <a:blip r:embed="rId10"/>
          <a:srcRect t="11211" r="64469" b="68292"/>
          <a:stretch/>
        </p:blipFill>
        <p:spPr>
          <a:xfrm>
            <a:off x="5384786" y="2182785"/>
            <a:ext cx="1666557" cy="615005"/>
          </a:xfrm>
          <a:prstGeom prst="rect">
            <a:avLst/>
          </a:prstGeom>
        </p:spPr>
      </p:pic>
      <p:pic>
        <p:nvPicPr>
          <p:cNvPr id="3" name="Picture 8" descr="Diagram&#10;&#10;Description automatically generated">
            <a:extLst>
              <a:ext uri="{FF2B5EF4-FFF2-40B4-BE49-F238E27FC236}">
                <a16:creationId xmlns:a16="http://schemas.microsoft.com/office/drawing/2014/main" id="{B329B619-6728-4A82-B628-FB21EB504077}"/>
              </a:ext>
            </a:extLst>
          </p:cNvPr>
          <p:cNvPicPr>
            <a:picLocks noChangeAspect="1"/>
          </p:cNvPicPr>
          <p:nvPr/>
        </p:nvPicPr>
        <p:blipFill>
          <a:blip r:embed="rId11"/>
          <a:stretch>
            <a:fillRect/>
          </a:stretch>
        </p:blipFill>
        <p:spPr>
          <a:xfrm>
            <a:off x="7496361" y="2054128"/>
            <a:ext cx="1666557" cy="1146138"/>
          </a:xfrm>
          <a:prstGeom prst="rect">
            <a:avLst/>
          </a:prstGeom>
          <a:ln w="6350">
            <a:solidFill>
              <a:schemeClr val="tx1"/>
            </a:solidFill>
          </a:ln>
        </p:spPr>
      </p:pic>
      <p:pic>
        <p:nvPicPr>
          <p:cNvPr id="5" name="Picture 5" descr="Chart&#10;&#10;Description automatically generated">
            <a:extLst>
              <a:ext uri="{FF2B5EF4-FFF2-40B4-BE49-F238E27FC236}">
                <a16:creationId xmlns:a16="http://schemas.microsoft.com/office/drawing/2014/main" id="{CC95C3B7-0B50-4757-9055-2CFD132CE539}"/>
              </a:ext>
            </a:extLst>
          </p:cNvPr>
          <p:cNvPicPr>
            <a:picLocks noChangeAspect="1"/>
          </p:cNvPicPr>
          <p:nvPr/>
        </p:nvPicPr>
        <p:blipFill>
          <a:blip r:embed="rId12"/>
          <a:stretch>
            <a:fillRect/>
          </a:stretch>
        </p:blipFill>
        <p:spPr>
          <a:xfrm>
            <a:off x="9768912" y="1954590"/>
            <a:ext cx="1233386" cy="1257844"/>
          </a:xfrm>
          <a:prstGeom prst="rect">
            <a:avLst/>
          </a:prstGeom>
        </p:spPr>
      </p:pic>
    </p:spTree>
    <p:extLst>
      <p:ext uri="{BB962C8B-B14F-4D97-AF65-F5344CB8AC3E}">
        <p14:creationId xmlns:p14="http://schemas.microsoft.com/office/powerpoint/2010/main" val="3598722527"/>
      </p:ext>
    </p:extLst>
  </p:cSld>
  <p:clrMapOvr>
    <a:masterClrMapping/>
  </p:clrMapOvr>
</p:sld>
</file>

<file path=ppt/theme/theme1.xml><?xml version="1.0" encoding="utf-8"?>
<a:theme xmlns:a="http://schemas.openxmlformats.org/drawingml/2006/main" name="Office Theme">
  <a:themeElements>
    <a:clrScheme name="Custom 75">
      <a:dk1>
        <a:srgbClr val="34343E"/>
      </a:dk1>
      <a:lt1>
        <a:srgbClr val="FEFFFF"/>
      </a:lt1>
      <a:dk2>
        <a:srgbClr val="1E8EB6"/>
      </a:dk2>
      <a:lt2>
        <a:srgbClr val="E23E47"/>
      </a:lt2>
      <a:accent1>
        <a:srgbClr val="91CFD4"/>
      </a:accent1>
      <a:accent2>
        <a:srgbClr val="2C2E75"/>
      </a:accent2>
      <a:accent3>
        <a:srgbClr val="E23E47"/>
      </a:accent3>
      <a:accent4>
        <a:srgbClr val="FAD245"/>
      </a:accent4>
      <a:accent5>
        <a:srgbClr val="ABB3BA"/>
      </a:accent5>
      <a:accent6>
        <a:srgbClr val="EEF0F7"/>
      </a:accent6>
      <a:hlink>
        <a:srgbClr val="1D8EB6"/>
      </a:hlink>
      <a:folHlink>
        <a:srgbClr val="2C2E7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0 Excella PowerPoint Template_2" id="{E374814F-29F9-A846-9C2F-CC1500EEDACF}" vid="{2E014B7C-6012-9040-BFD4-BD9BC664E62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6DFF81612CCC64AA410D4B1570458CF" ma:contentTypeVersion="4" ma:contentTypeDescription="Create a new document." ma:contentTypeScope="" ma:versionID="a322e3ec0e33dd4469cba6c3f9ea57a8">
  <xsd:schema xmlns:xsd="http://www.w3.org/2001/XMLSchema" xmlns:xs="http://www.w3.org/2001/XMLSchema" xmlns:p="http://schemas.microsoft.com/office/2006/metadata/properties" xmlns:ns2="7ada1e2f-e1e8-4e51-a8e0-982e6dc14b31" xmlns:ns3="a99e3a93-56c5-4b7b-afd6-d465c33dc873" xmlns:ns4="d0d449e5-9fef-4a51-8233-f922e9850619" targetNamespace="http://schemas.microsoft.com/office/2006/metadata/properties" ma:root="true" ma:fieldsID="a958afbcd9c3c45e165a281878ee1720" ns2:_="" ns3:_="" ns4:_="">
    <xsd:import namespace="7ada1e2f-e1e8-4e51-a8e0-982e6dc14b31"/>
    <xsd:import namespace="a99e3a93-56c5-4b7b-afd6-d465c33dc873"/>
    <xsd:import namespace="d0d449e5-9fef-4a51-8233-f922e9850619"/>
    <xsd:element name="properties">
      <xsd:complexType>
        <xsd:sequence>
          <xsd:element name="documentManagement">
            <xsd:complexType>
              <xsd:all>
                <xsd:element ref="ns2:MediaServiceMetadata" minOccurs="0"/>
                <xsd:element ref="ns2:MediaServiceFastMetadata" minOccurs="0"/>
                <xsd:element ref="ns3:SharedWithUsers" minOccurs="0"/>
                <xsd:element ref="ns4: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da1e2f-e1e8-4e51-a8e0-982e6dc14b3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99e3a93-56c5-4b7b-afd6-d465c33dc87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d0d449e5-9fef-4a51-8233-f922e9850619" elementFormDefault="qualified">
    <xsd:import namespace="http://schemas.microsoft.com/office/2006/documentManagement/types"/>
    <xsd:import namespace="http://schemas.microsoft.com/office/infopath/2007/PartnerControls"/>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ED1EF0C-A0C6-43FB-ABB7-2A264A50F58A}">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177AF94A-3F14-44E0-99FB-E287D915A511}">
  <ds:schemaRefs>
    <ds:schemaRef ds:uri="7ada1e2f-e1e8-4e51-a8e0-982e6dc14b31"/>
    <ds:schemaRef ds:uri="a99e3a93-56c5-4b7b-afd6-d465c33dc873"/>
    <ds:schemaRef ds:uri="d0d449e5-9fef-4a51-8233-f922e985061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EE227A5-DCAA-4E0D-930F-006B559E8B8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1539</Words>
  <Application>Microsoft Macintosh PowerPoint</Application>
  <PresentationFormat>Widescreen</PresentationFormat>
  <Paragraphs>236</Paragraphs>
  <Slides>27</Slides>
  <Notes>19</Notes>
  <HiddenSlides>4</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Calibri</vt:lpstr>
      <vt:lpstr>Arial,Sans-Serif</vt:lpstr>
      <vt:lpstr>Muli Light</vt:lpstr>
      <vt:lpstr>Muli ExtraBold</vt:lpstr>
      <vt:lpstr>Muli Black</vt:lpstr>
      <vt:lpstr>Wingdings</vt:lpstr>
      <vt:lpstr>Arial</vt:lpstr>
      <vt:lpstr>Muli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Mandy Mullins</dc:creator>
  <cp:lastModifiedBy>Susan Fisher</cp:lastModifiedBy>
  <cp:revision>2</cp:revision>
  <dcterms:created xsi:type="dcterms:W3CDTF">2020-05-21T01:24:54Z</dcterms:created>
  <dcterms:modified xsi:type="dcterms:W3CDTF">2020-10-02T19:19:58Z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0x010100E6DFF81612CCC64AA410D4B1570458CF</vt:lpwstr>
  </property>
</Properties>
</file>